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65" r:id="rId5"/>
  </p:sldMasterIdLst>
  <p:notesMasterIdLst>
    <p:notesMasterId r:id="rId33"/>
  </p:notesMasterIdLst>
  <p:handoutMasterIdLst>
    <p:handoutMasterId r:id="rId34"/>
  </p:handoutMasterIdLst>
  <p:sldIdLst>
    <p:sldId id="607" r:id="rId6"/>
    <p:sldId id="623" r:id="rId7"/>
    <p:sldId id="599" r:id="rId8"/>
    <p:sldId id="622" r:id="rId9"/>
    <p:sldId id="629" r:id="rId10"/>
    <p:sldId id="646" r:id="rId11"/>
    <p:sldId id="647" r:id="rId12"/>
    <p:sldId id="639" r:id="rId13"/>
    <p:sldId id="642" r:id="rId14"/>
    <p:sldId id="627" r:id="rId15"/>
    <p:sldId id="648" r:id="rId16"/>
    <p:sldId id="628" r:id="rId17"/>
    <p:sldId id="625" r:id="rId18"/>
    <p:sldId id="624" r:id="rId19"/>
    <p:sldId id="644" r:id="rId20"/>
    <p:sldId id="630" r:id="rId21"/>
    <p:sldId id="631" r:id="rId22"/>
    <p:sldId id="635" r:id="rId23"/>
    <p:sldId id="645" r:id="rId24"/>
    <p:sldId id="413" r:id="rId25"/>
    <p:sldId id="637" r:id="rId26"/>
    <p:sldId id="636" r:id="rId27"/>
    <p:sldId id="638" r:id="rId28"/>
    <p:sldId id="417" r:id="rId29"/>
    <p:sldId id="640" r:id="rId30"/>
    <p:sldId id="419" r:id="rId31"/>
    <p:sldId id="641" r:id="rId32"/>
  </p:sldIdLst>
  <p:sldSz cx="13442950" cy="7561263"/>
  <p:notesSz cx="6858000" cy="9144000"/>
  <p:defaultTextStyle>
    <a:defPPr>
      <a:defRPr lang="pt-BR"/>
    </a:defPPr>
    <a:lvl1pPr marL="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5" userDrawn="1">
          <p15:clr>
            <a:srgbClr val="A4A3A4"/>
          </p15:clr>
        </p15:guide>
        <p15:guide id="2" pos="46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5A"/>
    <a:srgbClr val="32B9CD"/>
    <a:srgbClr val="FAB2A4"/>
    <a:srgbClr val="D2EEF1"/>
    <a:srgbClr val="EB3C2D"/>
    <a:srgbClr val="272A30"/>
    <a:srgbClr val="CC9900"/>
    <a:srgbClr val="253746"/>
    <a:srgbClr val="FF781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8" y="60"/>
      </p:cViewPr>
      <p:guideLst>
        <p:guide orient="horz" pos="1815"/>
        <p:guide pos="46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D65D1-5C11-455D-9F9A-0E035F00A0DA}" type="datetimeFigureOut">
              <a:rPr lang="pt-BR" smtClean="0"/>
              <a:pPr/>
              <a:t>15/08/2021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E3B7C-E4AE-4E9E-8479-7C668141D48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DA3EF-18EA-43DE-B1BB-402A3C558822}" type="datetimeFigureOut">
              <a:rPr lang="pt-BR" smtClean="0"/>
              <a:pPr/>
              <a:t>15/08/2021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3645A-D0AE-4F6E-A17E-E0036A9041A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184972" y="1331922"/>
            <a:ext cx="9423944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84972" y="108228"/>
            <a:ext cx="10782599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2153" y="1692535"/>
            <a:ext cx="5939637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72153" y="2397901"/>
            <a:ext cx="5939637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828833" y="1692535"/>
            <a:ext cx="5941970" cy="70536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17" b="1">
                <a:latin typeface="Exo 2" pitchFamily="50" charset="0"/>
              </a:defRPr>
            </a:lvl1pPr>
            <a:lvl2pPr marL="655643" indent="0">
              <a:buNone/>
              <a:defRPr sz="2891" b="1"/>
            </a:lvl2pPr>
            <a:lvl3pPr marL="1311286" indent="0">
              <a:buNone/>
              <a:defRPr sz="2640" b="1"/>
            </a:lvl3pPr>
            <a:lvl4pPr marL="1966929" indent="0">
              <a:buNone/>
              <a:defRPr sz="2263" b="1"/>
            </a:lvl4pPr>
            <a:lvl5pPr marL="2622572" indent="0">
              <a:buNone/>
              <a:defRPr sz="2263" b="1"/>
            </a:lvl5pPr>
            <a:lvl6pPr marL="3278215" indent="0">
              <a:buNone/>
              <a:defRPr sz="2263" b="1"/>
            </a:lvl6pPr>
            <a:lvl7pPr marL="3933858" indent="0">
              <a:buNone/>
              <a:defRPr sz="2263" b="1"/>
            </a:lvl7pPr>
            <a:lvl8pPr marL="4589502" indent="0">
              <a:buNone/>
              <a:defRPr sz="2263" b="1"/>
            </a:lvl8pPr>
            <a:lvl9pPr marL="5245144" indent="0">
              <a:buNone/>
              <a:defRPr sz="2263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828833" y="2397901"/>
            <a:ext cx="5941970" cy="4356478"/>
          </a:xfrm>
          <a:prstGeom prst="rect">
            <a:avLst/>
          </a:prstGeom>
        </p:spPr>
        <p:txBody>
          <a:bodyPr/>
          <a:lstStyle>
            <a:lvl1pPr>
              <a:defRPr sz="3394">
                <a:latin typeface="Exo 2" pitchFamily="50" charset="0"/>
              </a:defRPr>
            </a:lvl1pPr>
            <a:lvl2pPr>
              <a:defRPr sz="2891">
                <a:latin typeface="Exo 2" pitchFamily="50" charset="0"/>
              </a:defRPr>
            </a:lvl2pPr>
            <a:lvl3pPr>
              <a:defRPr sz="2640">
                <a:latin typeface="Exo 2" pitchFamily="50" charset="0"/>
              </a:defRPr>
            </a:lvl3pPr>
            <a:lvl4pPr>
              <a:defRPr sz="2263">
                <a:latin typeface="Exo 2" pitchFamily="50" charset="0"/>
              </a:defRPr>
            </a:lvl4pPr>
            <a:lvl5pPr>
              <a:defRPr sz="2263">
                <a:latin typeface="Exo 2" pitchFamily="50" charset="0"/>
              </a:defRPr>
            </a:lvl5pPr>
            <a:lvl6pPr>
              <a:defRPr sz="2263"/>
            </a:lvl6pPr>
            <a:lvl7pPr>
              <a:defRPr sz="2263"/>
            </a:lvl7pPr>
            <a:lvl8pPr>
              <a:defRPr sz="2263"/>
            </a:lvl8pPr>
            <a:lvl9pPr>
              <a:defRPr sz="2263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112963" y="108228"/>
            <a:ext cx="10854608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77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7" name="Espaço Reservado para Texto 15"/>
          <p:cNvSpPr>
            <a:spLocks noGrp="1"/>
          </p:cNvSpPr>
          <p:nvPr>
            <p:ph type="body" sz="quarter" idx="14" hasCustomPrompt="1"/>
          </p:nvPr>
        </p:nvSpPr>
        <p:spPr>
          <a:xfrm>
            <a:off x="692917" y="6876976"/>
            <a:ext cx="11586960" cy="504056"/>
          </a:xfrm>
          <a:prstGeom prst="rect">
            <a:avLst/>
          </a:prstGeom>
        </p:spPr>
        <p:txBody>
          <a:bodyPr anchor="t"/>
          <a:lstStyle>
            <a:lvl1pPr>
              <a:buNone/>
              <a:defRPr sz="1509" b="0" baseline="0">
                <a:solidFill>
                  <a:srgbClr val="292C34"/>
                </a:solidFill>
                <a:latin typeface="Exo 2" pitchFamily="50" charset="0"/>
              </a:defRPr>
            </a:lvl1pPr>
            <a:lvl2pPr>
              <a:buNone/>
              <a:defRPr sz="3771">
                <a:latin typeface="Exo 2" pitchFamily="50" charset="0"/>
              </a:defRPr>
            </a:lvl2pPr>
            <a:lvl3pPr>
              <a:buNone/>
              <a:defRPr sz="3771">
                <a:latin typeface="Exo 2" pitchFamily="50" charset="0"/>
              </a:defRPr>
            </a:lvl3pPr>
            <a:lvl4pPr>
              <a:buNone/>
              <a:defRPr sz="3771">
                <a:latin typeface="Exo 2" pitchFamily="50" charset="0"/>
              </a:defRPr>
            </a:lvl4pPr>
            <a:lvl5pPr>
              <a:buNone/>
              <a:defRPr sz="3771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sp>
        <p:nvSpPr>
          <p:cNvPr id="1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4" name="Rectangle 4"/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25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880"/>
          </a:p>
        </p:txBody>
      </p:sp>
      <p:sp>
        <p:nvSpPr>
          <p:cNvPr id="16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8135473" y="1404376"/>
            <a:ext cx="4616024" cy="2809875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771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8135473" y="4212688"/>
            <a:ext cx="4616024" cy="28098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514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9915" y="5"/>
            <a:ext cx="7998715" cy="7561263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5783505" y="1927234"/>
            <a:ext cx="1353076" cy="3076575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888" y="2139585"/>
            <a:ext cx="1793963" cy="6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27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>
            <a:spLocks/>
          </p:cNvSpPr>
          <p:nvPr/>
        </p:nvSpPr>
        <p:spPr bwMode="auto">
          <a:xfrm>
            <a:off x="12605478" y="6948983"/>
            <a:ext cx="837472" cy="612280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sz="2100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828982" y="1331914"/>
            <a:ext cx="8779933" cy="5761037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‹nº›</a:t>
            </a:fld>
            <a:endParaRPr lang="pt-BR" sz="700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829885" y="108224"/>
            <a:ext cx="10137686" cy="765639"/>
          </a:xfrm>
          <a:prstGeom prst="rect">
            <a:avLst/>
          </a:prstGeom>
        </p:spPr>
        <p:txBody>
          <a:bodyPr anchor="t"/>
          <a:lstStyle>
            <a:lvl1pPr>
              <a:buNone/>
              <a:defRPr sz="3000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000">
                <a:latin typeface="Exo 2" pitchFamily="50" charset="0"/>
              </a:defRPr>
            </a:lvl2pPr>
            <a:lvl3pPr>
              <a:buNone/>
              <a:defRPr sz="3000">
                <a:latin typeface="Exo 2" pitchFamily="50" charset="0"/>
              </a:defRPr>
            </a:lvl3pPr>
            <a:lvl4pPr>
              <a:buNone/>
              <a:defRPr sz="3000">
                <a:latin typeface="Exo 2" pitchFamily="50" charset="0"/>
              </a:defRPr>
            </a:lvl4pPr>
            <a:lvl5pPr>
              <a:buNone/>
              <a:defRPr sz="3000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>
            <a:spLocks/>
          </p:cNvSpPr>
          <p:nvPr userDrawn="1"/>
        </p:nvSpPr>
        <p:spPr bwMode="auto">
          <a:xfrm>
            <a:off x="6" y="9"/>
            <a:ext cx="1832413" cy="1332359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72" y="166084"/>
            <a:ext cx="1342102" cy="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23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erramen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0" y="5"/>
            <a:ext cx="13442950" cy="7561263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40"/>
          </a:p>
        </p:txBody>
      </p:sp>
      <p:sp>
        <p:nvSpPr>
          <p:cNvPr id="5123" name="AutoShape 3"/>
          <p:cNvSpPr>
            <a:spLocks noChangeAspect="1" noChangeArrowheads="1" noTextEdit="1"/>
          </p:cNvSpPr>
          <p:nvPr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/>
        </p:nvSpPr>
        <p:spPr bwMode="auto">
          <a:xfrm>
            <a:off x="6128756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0364" y="2052439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848240" y="5965785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6233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AutoShape 3"/>
          <p:cNvSpPr>
            <a:spLocks noChangeAspect="1" noChangeArrowheads="1" noTextEdit="1"/>
          </p:cNvSpPr>
          <p:nvPr userDrawn="1"/>
        </p:nvSpPr>
        <p:spPr bwMode="auto">
          <a:xfrm>
            <a:off x="217531" y="5"/>
            <a:ext cx="13007890" cy="756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5" name="Freeform 5"/>
          <p:cNvSpPr>
            <a:spLocks/>
          </p:cNvSpPr>
          <p:nvPr userDrawn="1"/>
        </p:nvSpPr>
        <p:spPr bwMode="auto">
          <a:xfrm>
            <a:off x="10615062" y="5"/>
            <a:ext cx="1724274" cy="7561263"/>
          </a:xfrm>
          <a:custGeom>
            <a:avLst/>
            <a:gdLst/>
            <a:ahLst/>
            <a:cxnLst>
              <a:cxn ang="0">
                <a:pos x="404" y="14289"/>
              </a:cxn>
              <a:cxn ang="0">
                <a:pos x="432" y="14229"/>
              </a:cxn>
              <a:cxn ang="0">
                <a:pos x="458" y="14169"/>
              </a:cxn>
              <a:cxn ang="0">
                <a:pos x="482" y="14108"/>
              </a:cxn>
              <a:cxn ang="0">
                <a:pos x="504" y="14046"/>
              </a:cxn>
              <a:cxn ang="0">
                <a:pos x="2406" y="8464"/>
              </a:cxn>
              <a:cxn ang="0">
                <a:pos x="2452" y="8307"/>
              </a:cxn>
              <a:cxn ang="0">
                <a:pos x="2493" y="8147"/>
              </a:cxn>
              <a:cxn ang="0">
                <a:pos x="2526" y="7987"/>
              </a:cxn>
              <a:cxn ang="0">
                <a:pos x="2553" y="7824"/>
              </a:cxn>
              <a:cxn ang="0">
                <a:pos x="2572" y="7661"/>
              </a:cxn>
              <a:cxn ang="0">
                <a:pos x="2586" y="7498"/>
              </a:cxn>
              <a:cxn ang="0">
                <a:pos x="2593" y="7334"/>
              </a:cxn>
              <a:cxn ang="0">
                <a:pos x="2593" y="7169"/>
              </a:cxn>
              <a:cxn ang="0">
                <a:pos x="2586" y="7005"/>
              </a:cxn>
              <a:cxn ang="0">
                <a:pos x="2572" y="6841"/>
              </a:cxn>
              <a:cxn ang="0">
                <a:pos x="2553" y="6679"/>
              </a:cxn>
              <a:cxn ang="0">
                <a:pos x="2526" y="6516"/>
              </a:cxn>
              <a:cxn ang="0">
                <a:pos x="2493" y="6356"/>
              </a:cxn>
              <a:cxn ang="0">
                <a:pos x="2452" y="6196"/>
              </a:cxn>
              <a:cxn ang="0">
                <a:pos x="2406" y="6038"/>
              </a:cxn>
              <a:cxn ang="0">
                <a:pos x="503" y="478"/>
              </a:cxn>
              <a:cxn ang="0">
                <a:pos x="455" y="352"/>
              </a:cxn>
              <a:cxn ang="0">
                <a:pos x="400" y="230"/>
              </a:cxn>
              <a:cxn ang="0">
                <a:pos x="338" y="112"/>
              </a:cxn>
              <a:cxn ang="0">
                <a:pos x="268" y="0"/>
              </a:cxn>
              <a:cxn ang="0">
                <a:pos x="23" y="31"/>
              </a:cxn>
              <a:cxn ang="0">
                <a:pos x="68" y="93"/>
              </a:cxn>
              <a:cxn ang="0">
                <a:pos x="111" y="158"/>
              </a:cxn>
              <a:cxn ang="0">
                <a:pos x="151" y="225"/>
              </a:cxn>
              <a:cxn ang="0">
                <a:pos x="189" y="293"/>
              </a:cxn>
              <a:cxn ang="0">
                <a:pos x="223" y="364"/>
              </a:cxn>
              <a:cxn ang="0">
                <a:pos x="255" y="436"/>
              </a:cxn>
              <a:cxn ang="0">
                <a:pos x="283" y="511"/>
              </a:cxn>
              <a:cxn ang="0">
                <a:pos x="2174" y="6030"/>
              </a:cxn>
              <a:cxn ang="0">
                <a:pos x="2221" y="6179"/>
              </a:cxn>
              <a:cxn ang="0">
                <a:pos x="2262" y="6329"/>
              </a:cxn>
              <a:cxn ang="0">
                <a:pos x="2297" y="6481"/>
              </a:cxn>
              <a:cxn ang="0">
                <a:pos x="2325" y="6634"/>
              </a:cxn>
              <a:cxn ang="0">
                <a:pos x="2347" y="6786"/>
              </a:cxn>
              <a:cxn ang="0">
                <a:pos x="2363" y="6942"/>
              </a:cxn>
              <a:cxn ang="0">
                <a:pos x="2372" y="7097"/>
              </a:cxn>
              <a:cxn ang="0">
                <a:pos x="2375" y="7251"/>
              </a:cxn>
              <a:cxn ang="0">
                <a:pos x="2372" y="7406"/>
              </a:cxn>
              <a:cxn ang="0">
                <a:pos x="2363" y="7561"/>
              </a:cxn>
              <a:cxn ang="0">
                <a:pos x="2347" y="7716"/>
              </a:cxn>
              <a:cxn ang="0">
                <a:pos x="2325" y="7869"/>
              </a:cxn>
              <a:cxn ang="0">
                <a:pos x="2297" y="8022"/>
              </a:cxn>
              <a:cxn ang="0">
                <a:pos x="2262" y="8174"/>
              </a:cxn>
              <a:cxn ang="0">
                <a:pos x="2221" y="8324"/>
              </a:cxn>
              <a:cxn ang="0">
                <a:pos x="2174" y="8473"/>
              </a:cxn>
              <a:cxn ang="0">
                <a:pos x="284" y="14016"/>
              </a:cxn>
              <a:cxn ang="0">
                <a:pos x="253" y="14097"/>
              </a:cxn>
              <a:cxn ang="0">
                <a:pos x="217" y="14175"/>
              </a:cxn>
              <a:cxn ang="0">
                <a:pos x="178" y="14251"/>
              </a:cxn>
            </a:cxnLst>
            <a:rect l="0" t="0" r="r" b="b"/>
            <a:pathLst>
              <a:path w="2593" h="14289">
                <a:moveTo>
                  <a:pt x="157" y="14289"/>
                </a:moveTo>
                <a:lnTo>
                  <a:pt x="404" y="14289"/>
                </a:lnTo>
                <a:lnTo>
                  <a:pt x="418" y="14260"/>
                </a:lnTo>
                <a:lnTo>
                  <a:pt x="432" y="14229"/>
                </a:lnTo>
                <a:lnTo>
                  <a:pt x="446" y="14200"/>
                </a:lnTo>
                <a:lnTo>
                  <a:pt x="458" y="14169"/>
                </a:lnTo>
                <a:lnTo>
                  <a:pt x="470" y="14139"/>
                </a:lnTo>
                <a:lnTo>
                  <a:pt x="482" y="14108"/>
                </a:lnTo>
                <a:lnTo>
                  <a:pt x="493" y="14076"/>
                </a:lnTo>
                <a:lnTo>
                  <a:pt x="504" y="14046"/>
                </a:lnTo>
                <a:lnTo>
                  <a:pt x="2380" y="8543"/>
                </a:lnTo>
                <a:lnTo>
                  <a:pt x="2406" y="8464"/>
                </a:lnTo>
                <a:lnTo>
                  <a:pt x="2430" y="8386"/>
                </a:lnTo>
                <a:lnTo>
                  <a:pt x="2452" y="8307"/>
                </a:lnTo>
                <a:lnTo>
                  <a:pt x="2473" y="8227"/>
                </a:lnTo>
                <a:lnTo>
                  <a:pt x="2493" y="8147"/>
                </a:lnTo>
                <a:lnTo>
                  <a:pt x="2510" y="8067"/>
                </a:lnTo>
                <a:lnTo>
                  <a:pt x="2526" y="7987"/>
                </a:lnTo>
                <a:lnTo>
                  <a:pt x="2540" y="7905"/>
                </a:lnTo>
                <a:lnTo>
                  <a:pt x="2553" y="7824"/>
                </a:lnTo>
                <a:lnTo>
                  <a:pt x="2564" y="7742"/>
                </a:lnTo>
                <a:lnTo>
                  <a:pt x="2572" y="7661"/>
                </a:lnTo>
                <a:lnTo>
                  <a:pt x="2579" y="7580"/>
                </a:lnTo>
                <a:lnTo>
                  <a:pt x="2586" y="7498"/>
                </a:lnTo>
                <a:lnTo>
                  <a:pt x="2590" y="7416"/>
                </a:lnTo>
                <a:lnTo>
                  <a:pt x="2593" y="7334"/>
                </a:lnTo>
                <a:lnTo>
                  <a:pt x="2593" y="7251"/>
                </a:lnTo>
                <a:lnTo>
                  <a:pt x="2593" y="7169"/>
                </a:lnTo>
                <a:lnTo>
                  <a:pt x="2590" y="7087"/>
                </a:lnTo>
                <a:lnTo>
                  <a:pt x="2586" y="7005"/>
                </a:lnTo>
                <a:lnTo>
                  <a:pt x="2579" y="6923"/>
                </a:lnTo>
                <a:lnTo>
                  <a:pt x="2572" y="6841"/>
                </a:lnTo>
                <a:lnTo>
                  <a:pt x="2564" y="6761"/>
                </a:lnTo>
                <a:lnTo>
                  <a:pt x="2553" y="6679"/>
                </a:lnTo>
                <a:lnTo>
                  <a:pt x="2540" y="6598"/>
                </a:lnTo>
                <a:lnTo>
                  <a:pt x="2526" y="6516"/>
                </a:lnTo>
                <a:lnTo>
                  <a:pt x="2510" y="6436"/>
                </a:lnTo>
                <a:lnTo>
                  <a:pt x="2493" y="6356"/>
                </a:lnTo>
                <a:lnTo>
                  <a:pt x="2473" y="6276"/>
                </a:lnTo>
                <a:lnTo>
                  <a:pt x="2452" y="6196"/>
                </a:lnTo>
                <a:lnTo>
                  <a:pt x="2430" y="6117"/>
                </a:lnTo>
                <a:lnTo>
                  <a:pt x="2406" y="6038"/>
                </a:lnTo>
                <a:lnTo>
                  <a:pt x="2380" y="5960"/>
                </a:lnTo>
                <a:lnTo>
                  <a:pt x="503" y="478"/>
                </a:lnTo>
                <a:lnTo>
                  <a:pt x="480" y="414"/>
                </a:lnTo>
                <a:lnTo>
                  <a:pt x="455" y="352"/>
                </a:lnTo>
                <a:lnTo>
                  <a:pt x="429" y="290"/>
                </a:lnTo>
                <a:lnTo>
                  <a:pt x="400" y="230"/>
                </a:lnTo>
                <a:lnTo>
                  <a:pt x="370" y="170"/>
                </a:lnTo>
                <a:lnTo>
                  <a:pt x="338" y="112"/>
                </a:lnTo>
                <a:lnTo>
                  <a:pt x="304" y="55"/>
                </a:lnTo>
                <a:lnTo>
                  <a:pt x="268" y="0"/>
                </a:lnTo>
                <a:lnTo>
                  <a:pt x="0" y="0"/>
                </a:lnTo>
                <a:lnTo>
                  <a:pt x="23" y="31"/>
                </a:lnTo>
                <a:lnTo>
                  <a:pt x="46" y="61"/>
                </a:lnTo>
                <a:lnTo>
                  <a:pt x="68" y="93"/>
                </a:lnTo>
                <a:lnTo>
                  <a:pt x="90" y="126"/>
                </a:lnTo>
                <a:lnTo>
                  <a:pt x="111" y="158"/>
                </a:lnTo>
                <a:lnTo>
                  <a:pt x="132" y="191"/>
                </a:lnTo>
                <a:lnTo>
                  <a:pt x="151" y="225"/>
                </a:lnTo>
                <a:lnTo>
                  <a:pt x="169" y="259"/>
                </a:lnTo>
                <a:lnTo>
                  <a:pt x="189" y="293"/>
                </a:lnTo>
                <a:lnTo>
                  <a:pt x="206" y="329"/>
                </a:lnTo>
                <a:lnTo>
                  <a:pt x="223" y="364"/>
                </a:lnTo>
                <a:lnTo>
                  <a:pt x="239" y="400"/>
                </a:lnTo>
                <a:lnTo>
                  <a:pt x="255" y="436"/>
                </a:lnTo>
                <a:lnTo>
                  <a:pt x="270" y="473"/>
                </a:lnTo>
                <a:lnTo>
                  <a:pt x="283" y="511"/>
                </a:lnTo>
                <a:lnTo>
                  <a:pt x="297" y="549"/>
                </a:lnTo>
                <a:lnTo>
                  <a:pt x="2174" y="6030"/>
                </a:lnTo>
                <a:lnTo>
                  <a:pt x="2198" y="6104"/>
                </a:lnTo>
                <a:lnTo>
                  <a:pt x="2221" y="6179"/>
                </a:lnTo>
                <a:lnTo>
                  <a:pt x="2242" y="6254"/>
                </a:lnTo>
                <a:lnTo>
                  <a:pt x="2262" y="6329"/>
                </a:lnTo>
                <a:lnTo>
                  <a:pt x="2280" y="6405"/>
                </a:lnTo>
                <a:lnTo>
                  <a:pt x="2297" y="6481"/>
                </a:lnTo>
                <a:lnTo>
                  <a:pt x="2312" y="6557"/>
                </a:lnTo>
                <a:lnTo>
                  <a:pt x="2325" y="6634"/>
                </a:lnTo>
                <a:lnTo>
                  <a:pt x="2336" y="6711"/>
                </a:lnTo>
                <a:lnTo>
                  <a:pt x="2347" y="6786"/>
                </a:lnTo>
                <a:lnTo>
                  <a:pt x="2356" y="6865"/>
                </a:lnTo>
                <a:lnTo>
                  <a:pt x="2363" y="6942"/>
                </a:lnTo>
                <a:lnTo>
                  <a:pt x="2368" y="7019"/>
                </a:lnTo>
                <a:lnTo>
                  <a:pt x="2372" y="7097"/>
                </a:lnTo>
                <a:lnTo>
                  <a:pt x="2374" y="7174"/>
                </a:lnTo>
                <a:lnTo>
                  <a:pt x="2375" y="7251"/>
                </a:lnTo>
                <a:lnTo>
                  <a:pt x="2374" y="7329"/>
                </a:lnTo>
                <a:lnTo>
                  <a:pt x="2372" y="7406"/>
                </a:lnTo>
                <a:lnTo>
                  <a:pt x="2368" y="7484"/>
                </a:lnTo>
                <a:lnTo>
                  <a:pt x="2363" y="7561"/>
                </a:lnTo>
                <a:lnTo>
                  <a:pt x="2356" y="7638"/>
                </a:lnTo>
                <a:lnTo>
                  <a:pt x="2347" y="7716"/>
                </a:lnTo>
                <a:lnTo>
                  <a:pt x="2336" y="7792"/>
                </a:lnTo>
                <a:lnTo>
                  <a:pt x="2325" y="7869"/>
                </a:lnTo>
                <a:lnTo>
                  <a:pt x="2312" y="7946"/>
                </a:lnTo>
                <a:lnTo>
                  <a:pt x="2297" y="8022"/>
                </a:lnTo>
                <a:lnTo>
                  <a:pt x="2280" y="8098"/>
                </a:lnTo>
                <a:lnTo>
                  <a:pt x="2262" y="8174"/>
                </a:lnTo>
                <a:lnTo>
                  <a:pt x="2242" y="8249"/>
                </a:lnTo>
                <a:lnTo>
                  <a:pt x="2221" y="8324"/>
                </a:lnTo>
                <a:lnTo>
                  <a:pt x="2198" y="8398"/>
                </a:lnTo>
                <a:lnTo>
                  <a:pt x="2174" y="8473"/>
                </a:lnTo>
                <a:lnTo>
                  <a:pt x="298" y="13975"/>
                </a:lnTo>
                <a:lnTo>
                  <a:pt x="284" y="14016"/>
                </a:lnTo>
                <a:lnTo>
                  <a:pt x="268" y="14057"/>
                </a:lnTo>
                <a:lnTo>
                  <a:pt x="253" y="14097"/>
                </a:lnTo>
                <a:lnTo>
                  <a:pt x="234" y="14136"/>
                </a:lnTo>
                <a:lnTo>
                  <a:pt x="217" y="14175"/>
                </a:lnTo>
                <a:lnTo>
                  <a:pt x="198" y="14213"/>
                </a:lnTo>
                <a:lnTo>
                  <a:pt x="178" y="14251"/>
                </a:lnTo>
                <a:lnTo>
                  <a:pt x="157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6" name="Freeform 6"/>
          <p:cNvSpPr>
            <a:spLocks/>
          </p:cNvSpPr>
          <p:nvPr userDrawn="1"/>
        </p:nvSpPr>
        <p:spPr bwMode="auto">
          <a:xfrm>
            <a:off x="4524" y="5"/>
            <a:ext cx="4258797" cy="7561263"/>
          </a:xfrm>
          <a:custGeom>
            <a:avLst/>
            <a:gdLst/>
            <a:ahLst/>
            <a:cxnLst>
              <a:cxn ang="0">
                <a:pos x="4040" y="14255"/>
              </a:cxn>
              <a:cxn ang="0">
                <a:pos x="3989" y="14151"/>
              </a:cxn>
              <a:cxn ang="0">
                <a:pos x="3945" y="14043"/>
              </a:cxn>
              <a:cxn ang="0">
                <a:pos x="6224" y="5647"/>
              </a:cxn>
              <a:cxn ang="0">
                <a:pos x="6284" y="5449"/>
              </a:cxn>
              <a:cxn ang="0">
                <a:pos x="6332" y="5248"/>
              </a:cxn>
              <a:cxn ang="0">
                <a:pos x="6367" y="5044"/>
              </a:cxn>
              <a:cxn ang="0">
                <a:pos x="6389" y="4838"/>
              </a:cxn>
              <a:cxn ang="0">
                <a:pos x="6400" y="4632"/>
              </a:cxn>
              <a:cxn ang="0">
                <a:pos x="6398" y="4425"/>
              </a:cxn>
              <a:cxn ang="0">
                <a:pos x="6383" y="4219"/>
              </a:cxn>
              <a:cxn ang="0">
                <a:pos x="6356" y="4013"/>
              </a:cxn>
              <a:cxn ang="0">
                <a:pos x="6317" y="3811"/>
              </a:cxn>
              <a:cxn ang="0">
                <a:pos x="6266" y="3610"/>
              </a:cxn>
              <a:cxn ang="0">
                <a:pos x="5039" y="0"/>
              </a:cxn>
              <a:cxn ang="0">
                <a:pos x="6186" y="3562"/>
              </a:cxn>
              <a:cxn ang="0">
                <a:pos x="6241" y="3759"/>
              </a:cxn>
              <a:cxn ang="0">
                <a:pos x="6284" y="3957"/>
              </a:cxn>
              <a:cxn ang="0">
                <a:pos x="6315" y="4158"/>
              </a:cxn>
              <a:cxn ang="0">
                <a:pos x="6333" y="4361"/>
              </a:cxn>
              <a:cxn ang="0">
                <a:pos x="6339" y="4563"/>
              </a:cxn>
              <a:cxn ang="0">
                <a:pos x="6333" y="4765"/>
              </a:cxn>
              <a:cxn ang="0">
                <a:pos x="6315" y="4968"/>
              </a:cxn>
              <a:cxn ang="0">
                <a:pos x="6284" y="5168"/>
              </a:cxn>
              <a:cxn ang="0">
                <a:pos x="6241" y="5366"/>
              </a:cxn>
              <a:cxn ang="0">
                <a:pos x="6186" y="5562"/>
              </a:cxn>
              <a:cxn ang="0">
                <a:pos x="2009" y="8528"/>
              </a:cxn>
              <a:cxn ang="0">
                <a:pos x="1937" y="8298"/>
              </a:cxn>
              <a:cxn ang="0">
                <a:pos x="1880" y="8066"/>
              </a:cxn>
              <a:cxn ang="0">
                <a:pos x="1838" y="7831"/>
              </a:cxn>
              <a:cxn ang="0">
                <a:pos x="1811" y="7595"/>
              </a:cxn>
              <a:cxn ang="0">
                <a:pos x="1799" y="7357"/>
              </a:cxn>
              <a:cxn ang="0">
                <a:pos x="1801" y="7119"/>
              </a:cxn>
              <a:cxn ang="0">
                <a:pos x="1819" y="6882"/>
              </a:cxn>
              <a:cxn ang="0">
                <a:pos x="1850" y="6645"/>
              </a:cxn>
              <a:cxn ang="0">
                <a:pos x="1898" y="6411"/>
              </a:cxn>
              <a:cxn ang="0">
                <a:pos x="1959" y="6180"/>
              </a:cxn>
              <a:cxn ang="0">
                <a:pos x="3930" y="524"/>
              </a:cxn>
              <a:cxn ang="0">
                <a:pos x="3971" y="418"/>
              </a:cxn>
              <a:cxn ang="0">
                <a:pos x="4018" y="314"/>
              </a:cxn>
              <a:cxn ang="0">
                <a:pos x="4072" y="215"/>
              </a:cxn>
              <a:cxn ang="0">
                <a:pos x="4131" y="120"/>
              </a:cxn>
              <a:cxn ang="0">
                <a:pos x="4196" y="29"/>
              </a:cxn>
              <a:cxn ang="0">
                <a:pos x="0" y="14289"/>
              </a:cxn>
            </a:cxnLst>
            <a:rect l="0" t="0" r="r" b="b"/>
            <a:pathLst>
              <a:path w="6401" h="14289">
                <a:moveTo>
                  <a:pt x="0" y="14289"/>
                </a:moveTo>
                <a:lnTo>
                  <a:pt x="4059" y="14289"/>
                </a:lnTo>
                <a:lnTo>
                  <a:pt x="4040" y="14255"/>
                </a:lnTo>
                <a:lnTo>
                  <a:pt x="4022" y="14221"/>
                </a:lnTo>
                <a:lnTo>
                  <a:pt x="4005" y="14186"/>
                </a:lnTo>
                <a:lnTo>
                  <a:pt x="3989" y="14151"/>
                </a:lnTo>
                <a:lnTo>
                  <a:pt x="3973" y="14115"/>
                </a:lnTo>
                <a:lnTo>
                  <a:pt x="3958" y="14080"/>
                </a:lnTo>
                <a:lnTo>
                  <a:pt x="3945" y="14043"/>
                </a:lnTo>
                <a:lnTo>
                  <a:pt x="3932" y="14007"/>
                </a:lnTo>
                <a:lnTo>
                  <a:pt x="3554" y="12930"/>
                </a:lnTo>
                <a:lnTo>
                  <a:pt x="6224" y="5647"/>
                </a:lnTo>
                <a:lnTo>
                  <a:pt x="6245" y="5581"/>
                </a:lnTo>
                <a:lnTo>
                  <a:pt x="6266" y="5515"/>
                </a:lnTo>
                <a:lnTo>
                  <a:pt x="6284" y="5449"/>
                </a:lnTo>
                <a:lnTo>
                  <a:pt x="6301" y="5382"/>
                </a:lnTo>
                <a:lnTo>
                  <a:pt x="6317" y="5315"/>
                </a:lnTo>
                <a:lnTo>
                  <a:pt x="6332" y="5248"/>
                </a:lnTo>
                <a:lnTo>
                  <a:pt x="6345" y="5179"/>
                </a:lnTo>
                <a:lnTo>
                  <a:pt x="6356" y="5112"/>
                </a:lnTo>
                <a:lnTo>
                  <a:pt x="6367" y="5044"/>
                </a:lnTo>
                <a:lnTo>
                  <a:pt x="6376" y="4975"/>
                </a:lnTo>
                <a:lnTo>
                  <a:pt x="6383" y="4907"/>
                </a:lnTo>
                <a:lnTo>
                  <a:pt x="6389" y="4838"/>
                </a:lnTo>
                <a:lnTo>
                  <a:pt x="6394" y="4770"/>
                </a:lnTo>
                <a:lnTo>
                  <a:pt x="6398" y="4700"/>
                </a:lnTo>
                <a:lnTo>
                  <a:pt x="6400" y="4632"/>
                </a:lnTo>
                <a:lnTo>
                  <a:pt x="6401" y="4563"/>
                </a:lnTo>
                <a:lnTo>
                  <a:pt x="6400" y="4494"/>
                </a:lnTo>
                <a:lnTo>
                  <a:pt x="6398" y="4425"/>
                </a:lnTo>
                <a:lnTo>
                  <a:pt x="6394" y="4357"/>
                </a:lnTo>
                <a:lnTo>
                  <a:pt x="6389" y="4287"/>
                </a:lnTo>
                <a:lnTo>
                  <a:pt x="6383" y="4219"/>
                </a:lnTo>
                <a:lnTo>
                  <a:pt x="6376" y="4150"/>
                </a:lnTo>
                <a:lnTo>
                  <a:pt x="6367" y="4082"/>
                </a:lnTo>
                <a:lnTo>
                  <a:pt x="6356" y="4013"/>
                </a:lnTo>
                <a:lnTo>
                  <a:pt x="6345" y="3946"/>
                </a:lnTo>
                <a:lnTo>
                  <a:pt x="6332" y="3878"/>
                </a:lnTo>
                <a:lnTo>
                  <a:pt x="6317" y="3811"/>
                </a:lnTo>
                <a:lnTo>
                  <a:pt x="6301" y="3743"/>
                </a:lnTo>
                <a:lnTo>
                  <a:pt x="6284" y="3677"/>
                </a:lnTo>
                <a:lnTo>
                  <a:pt x="6266" y="3610"/>
                </a:lnTo>
                <a:lnTo>
                  <a:pt x="6245" y="3544"/>
                </a:lnTo>
                <a:lnTo>
                  <a:pt x="6224" y="3478"/>
                </a:lnTo>
                <a:lnTo>
                  <a:pt x="5039" y="0"/>
                </a:lnTo>
                <a:lnTo>
                  <a:pt x="4973" y="0"/>
                </a:lnTo>
                <a:lnTo>
                  <a:pt x="6164" y="3498"/>
                </a:lnTo>
                <a:lnTo>
                  <a:pt x="6186" y="3562"/>
                </a:lnTo>
                <a:lnTo>
                  <a:pt x="6206" y="3627"/>
                </a:lnTo>
                <a:lnTo>
                  <a:pt x="6224" y="3693"/>
                </a:lnTo>
                <a:lnTo>
                  <a:pt x="6241" y="3759"/>
                </a:lnTo>
                <a:lnTo>
                  <a:pt x="6256" y="3825"/>
                </a:lnTo>
                <a:lnTo>
                  <a:pt x="6271" y="3891"/>
                </a:lnTo>
                <a:lnTo>
                  <a:pt x="6284" y="3957"/>
                </a:lnTo>
                <a:lnTo>
                  <a:pt x="6295" y="4024"/>
                </a:lnTo>
                <a:lnTo>
                  <a:pt x="6305" y="4090"/>
                </a:lnTo>
                <a:lnTo>
                  <a:pt x="6315" y="4158"/>
                </a:lnTo>
                <a:lnTo>
                  <a:pt x="6322" y="4225"/>
                </a:lnTo>
                <a:lnTo>
                  <a:pt x="6328" y="4292"/>
                </a:lnTo>
                <a:lnTo>
                  <a:pt x="6333" y="4361"/>
                </a:lnTo>
                <a:lnTo>
                  <a:pt x="6335" y="4428"/>
                </a:lnTo>
                <a:lnTo>
                  <a:pt x="6338" y="4495"/>
                </a:lnTo>
                <a:lnTo>
                  <a:pt x="6339" y="4563"/>
                </a:lnTo>
                <a:lnTo>
                  <a:pt x="6338" y="4631"/>
                </a:lnTo>
                <a:lnTo>
                  <a:pt x="6335" y="4698"/>
                </a:lnTo>
                <a:lnTo>
                  <a:pt x="6333" y="4765"/>
                </a:lnTo>
                <a:lnTo>
                  <a:pt x="6328" y="4833"/>
                </a:lnTo>
                <a:lnTo>
                  <a:pt x="6322" y="4901"/>
                </a:lnTo>
                <a:lnTo>
                  <a:pt x="6315" y="4968"/>
                </a:lnTo>
                <a:lnTo>
                  <a:pt x="6305" y="5035"/>
                </a:lnTo>
                <a:lnTo>
                  <a:pt x="6295" y="5101"/>
                </a:lnTo>
                <a:lnTo>
                  <a:pt x="6284" y="5168"/>
                </a:lnTo>
                <a:lnTo>
                  <a:pt x="6271" y="5234"/>
                </a:lnTo>
                <a:lnTo>
                  <a:pt x="6257" y="5300"/>
                </a:lnTo>
                <a:lnTo>
                  <a:pt x="6241" y="5366"/>
                </a:lnTo>
                <a:lnTo>
                  <a:pt x="6224" y="5432"/>
                </a:lnTo>
                <a:lnTo>
                  <a:pt x="6206" y="5497"/>
                </a:lnTo>
                <a:lnTo>
                  <a:pt x="6186" y="5562"/>
                </a:lnTo>
                <a:lnTo>
                  <a:pt x="6166" y="5627"/>
                </a:lnTo>
                <a:lnTo>
                  <a:pt x="3521" y="12838"/>
                </a:lnTo>
                <a:lnTo>
                  <a:pt x="2009" y="8528"/>
                </a:lnTo>
                <a:lnTo>
                  <a:pt x="1984" y="8451"/>
                </a:lnTo>
                <a:lnTo>
                  <a:pt x="1959" y="8375"/>
                </a:lnTo>
                <a:lnTo>
                  <a:pt x="1937" y="8298"/>
                </a:lnTo>
                <a:lnTo>
                  <a:pt x="1916" y="8221"/>
                </a:lnTo>
                <a:lnTo>
                  <a:pt x="1898" y="8144"/>
                </a:lnTo>
                <a:lnTo>
                  <a:pt x="1880" y="8066"/>
                </a:lnTo>
                <a:lnTo>
                  <a:pt x="1865" y="7989"/>
                </a:lnTo>
                <a:lnTo>
                  <a:pt x="1850" y="7911"/>
                </a:lnTo>
                <a:lnTo>
                  <a:pt x="1838" y="7831"/>
                </a:lnTo>
                <a:lnTo>
                  <a:pt x="1827" y="7753"/>
                </a:lnTo>
                <a:lnTo>
                  <a:pt x="1819" y="7674"/>
                </a:lnTo>
                <a:lnTo>
                  <a:pt x="1811" y="7595"/>
                </a:lnTo>
                <a:lnTo>
                  <a:pt x="1805" y="7516"/>
                </a:lnTo>
                <a:lnTo>
                  <a:pt x="1801" y="7437"/>
                </a:lnTo>
                <a:lnTo>
                  <a:pt x="1799" y="7357"/>
                </a:lnTo>
                <a:lnTo>
                  <a:pt x="1798" y="7278"/>
                </a:lnTo>
                <a:lnTo>
                  <a:pt x="1799" y="7198"/>
                </a:lnTo>
                <a:lnTo>
                  <a:pt x="1801" y="7119"/>
                </a:lnTo>
                <a:lnTo>
                  <a:pt x="1805" y="7039"/>
                </a:lnTo>
                <a:lnTo>
                  <a:pt x="1811" y="6960"/>
                </a:lnTo>
                <a:lnTo>
                  <a:pt x="1819" y="6882"/>
                </a:lnTo>
                <a:lnTo>
                  <a:pt x="1827" y="6802"/>
                </a:lnTo>
                <a:lnTo>
                  <a:pt x="1838" y="6724"/>
                </a:lnTo>
                <a:lnTo>
                  <a:pt x="1850" y="6645"/>
                </a:lnTo>
                <a:lnTo>
                  <a:pt x="1865" y="6566"/>
                </a:lnTo>
                <a:lnTo>
                  <a:pt x="1881" y="6488"/>
                </a:lnTo>
                <a:lnTo>
                  <a:pt x="1898" y="6411"/>
                </a:lnTo>
                <a:lnTo>
                  <a:pt x="1916" y="6334"/>
                </a:lnTo>
                <a:lnTo>
                  <a:pt x="1937" y="6256"/>
                </a:lnTo>
                <a:lnTo>
                  <a:pt x="1959" y="6180"/>
                </a:lnTo>
                <a:lnTo>
                  <a:pt x="1984" y="6103"/>
                </a:lnTo>
                <a:lnTo>
                  <a:pt x="2009" y="6027"/>
                </a:lnTo>
                <a:lnTo>
                  <a:pt x="3930" y="524"/>
                </a:lnTo>
                <a:lnTo>
                  <a:pt x="3943" y="488"/>
                </a:lnTo>
                <a:lnTo>
                  <a:pt x="3957" y="452"/>
                </a:lnTo>
                <a:lnTo>
                  <a:pt x="3971" y="418"/>
                </a:lnTo>
                <a:lnTo>
                  <a:pt x="3987" y="383"/>
                </a:lnTo>
                <a:lnTo>
                  <a:pt x="4002" y="348"/>
                </a:lnTo>
                <a:lnTo>
                  <a:pt x="4018" y="314"/>
                </a:lnTo>
                <a:lnTo>
                  <a:pt x="4035" y="281"/>
                </a:lnTo>
                <a:lnTo>
                  <a:pt x="4054" y="248"/>
                </a:lnTo>
                <a:lnTo>
                  <a:pt x="4072" y="215"/>
                </a:lnTo>
                <a:lnTo>
                  <a:pt x="4090" y="183"/>
                </a:lnTo>
                <a:lnTo>
                  <a:pt x="4110" y="152"/>
                </a:lnTo>
                <a:lnTo>
                  <a:pt x="4131" y="120"/>
                </a:lnTo>
                <a:lnTo>
                  <a:pt x="4152" y="89"/>
                </a:lnTo>
                <a:lnTo>
                  <a:pt x="4174" y="59"/>
                </a:lnTo>
                <a:lnTo>
                  <a:pt x="4196" y="29"/>
                </a:lnTo>
                <a:lnTo>
                  <a:pt x="4218" y="0"/>
                </a:lnTo>
                <a:lnTo>
                  <a:pt x="0" y="0"/>
                </a:lnTo>
                <a:lnTo>
                  <a:pt x="0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7" name="Freeform 7"/>
          <p:cNvSpPr>
            <a:spLocks/>
          </p:cNvSpPr>
          <p:nvPr userDrawn="1"/>
        </p:nvSpPr>
        <p:spPr bwMode="auto">
          <a:xfrm>
            <a:off x="11646838" y="5"/>
            <a:ext cx="1578589" cy="7561263"/>
          </a:xfrm>
          <a:custGeom>
            <a:avLst/>
            <a:gdLst/>
            <a:ahLst/>
            <a:cxnLst>
              <a:cxn ang="0">
                <a:pos x="216" y="14263"/>
              </a:cxn>
              <a:cxn ang="0">
                <a:pos x="238" y="14212"/>
              </a:cxn>
              <a:cxn ang="0">
                <a:pos x="260" y="14159"/>
              </a:cxn>
              <a:cxn ang="0">
                <a:pos x="279" y="14106"/>
              </a:cxn>
              <a:cxn ang="0">
                <a:pos x="2164" y="8529"/>
              </a:cxn>
              <a:cxn ang="0">
                <a:pos x="2213" y="8374"/>
              </a:cxn>
              <a:cxn ang="0">
                <a:pos x="2256" y="8216"/>
              </a:cxn>
              <a:cxn ang="0">
                <a:pos x="2291" y="8057"/>
              </a:cxn>
              <a:cxn ang="0">
                <a:pos x="2320" y="7899"/>
              </a:cxn>
              <a:cxn ang="0">
                <a:pos x="2344" y="7737"/>
              </a:cxn>
              <a:cxn ang="0">
                <a:pos x="2360" y="7576"/>
              </a:cxn>
              <a:cxn ang="0">
                <a:pos x="2369" y="7413"/>
              </a:cxn>
              <a:cxn ang="0">
                <a:pos x="2373" y="7252"/>
              </a:cxn>
              <a:cxn ang="0">
                <a:pos x="2369" y="7090"/>
              </a:cxn>
              <a:cxn ang="0">
                <a:pos x="2360" y="6927"/>
              </a:cxn>
              <a:cxn ang="0">
                <a:pos x="2344" y="6766"/>
              </a:cxn>
              <a:cxn ang="0">
                <a:pos x="2320" y="6604"/>
              </a:cxn>
              <a:cxn ang="0">
                <a:pos x="2291" y="6445"/>
              </a:cxn>
              <a:cxn ang="0">
                <a:pos x="2256" y="6287"/>
              </a:cxn>
              <a:cxn ang="0">
                <a:pos x="2213" y="6129"/>
              </a:cxn>
              <a:cxn ang="0">
                <a:pos x="2164" y="5974"/>
              </a:cxn>
              <a:cxn ang="0">
                <a:pos x="266" y="385"/>
              </a:cxn>
              <a:cxn ang="0">
                <a:pos x="220" y="270"/>
              </a:cxn>
              <a:cxn ang="0">
                <a:pos x="166" y="159"/>
              </a:cxn>
              <a:cxn ang="0">
                <a:pos x="106" y="51"/>
              </a:cxn>
              <a:cxn ang="0">
                <a:pos x="0" y="0"/>
              </a:cxn>
              <a:cxn ang="0">
                <a:pos x="67" y="109"/>
              </a:cxn>
              <a:cxn ang="0">
                <a:pos x="128" y="222"/>
              </a:cxn>
              <a:cxn ang="0">
                <a:pos x="182" y="341"/>
              </a:cxn>
              <a:cxn ang="0">
                <a:pos x="228" y="464"/>
              </a:cxn>
              <a:cxn ang="0">
                <a:pos x="2130" y="6070"/>
              </a:cxn>
              <a:cxn ang="0">
                <a:pos x="2175" y="6224"/>
              </a:cxn>
              <a:cxn ang="0">
                <a:pos x="2214" y="6379"/>
              </a:cxn>
              <a:cxn ang="0">
                <a:pos x="2246" y="6536"/>
              </a:cxn>
              <a:cxn ang="0">
                <a:pos x="2272" y="6694"/>
              </a:cxn>
              <a:cxn ang="0">
                <a:pos x="2291" y="6852"/>
              </a:cxn>
              <a:cxn ang="0">
                <a:pos x="2303" y="7013"/>
              </a:cxn>
              <a:cxn ang="0">
                <a:pos x="2309" y="7171"/>
              </a:cxn>
              <a:cxn ang="0">
                <a:pos x="2309" y="7331"/>
              </a:cxn>
              <a:cxn ang="0">
                <a:pos x="2303" y="7490"/>
              </a:cxn>
              <a:cxn ang="0">
                <a:pos x="2291" y="7650"/>
              </a:cxn>
              <a:cxn ang="0">
                <a:pos x="2272" y="7809"/>
              </a:cxn>
              <a:cxn ang="0">
                <a:pos x="2246" y="7967"/>
              </a:cxn>
              <a:cxn ang="0">
                <a:pos x="2214" y="8123"/>
              </a:cxn>
              <a:cxn ang="0">
                <a:pos x="2175" y="8279"/>
              </a:cxn>
              <a:cxn ang="0">
                <a:pos x="2130" y="8433"/>
              </a:cxn>
              <a:cxn ang="0">
                <a:pos x="229" y="14058"/>
              </a:cxn>
              <a:cxn ang="0">
                <a:pos x="209" y="14118"/>
              </a:cxn>
              <a:cxn ang="0">
                <a:pos x="185" y="14175"/>
              </a:cxn>
              <a:cxn ang="0">
                <a:pos x="161" y="14233"/>
              </a:cxn>
              <a:cxn ang="0">
                <a:pos x="135" y="14289"/>
              </a:cxn>
            </a:cxnLst>
            <a:rect l="0" t="0" r="r" b="b"/>
            <a:pathLst>
              <a:path w="2373" h="14289">
                <a:moveTo>
                  <a:pt x="204" y="14289"/>
                </a:moveTo>
                <a:lnTo>
                  <a:pt x="216" y="14263"/>
                </a:lnTo>
                <a:lnTo>
                  <a:pt x="227" y="14238"/>
                </a:lnTo>
                <a:lnTo>
                  <a:pt x="238" y="14212"/>
                </a:lnTo>
                <a:lnTo>
                  <a:pt x="249" y="14185"/>
                </a:lnTo>
                <a:lnTo>
                  <a:pt x="260" y="14159"/>
                </a:lnTo>
                <a:lnTo>
                  <a:pt x="270" y="14133"/>
                </a:lnTo>
                <a:lnTo>
                  <a:pt x="279" y="14106"/>
                </a:lnTo>
                <a:lnTo>
                  <a:pt x="288" y="14079"/>
                </a:lnTo>
                <a:lnTo>
                  <a:pt x="2164" y="8529"/>
                </a:lnTo>
                <a:lnTo>
                  <a:pt x="2190" y="8451"/>
                </a:lnTo>
                <a:lnTo>
                  <a:pt x="2213" y="8374"/>
                </a:lnTo>
                <a:lnTo>
                  <a:pt x="2235" y="8295"/>
                </a:lnTo>
                <a:lnTo>
                  <a:pt x="2256" y="8216"/>
                </a:lnTo>
                <a:lnTo>
                  <a:pt x="2274" y="8137"/>
                </a:lnTo>
                <a:lnTo>
                  <a:pt x="2291" y="8057"/>
                </a:lnTo>
                <a:lnTo>
                  <a:pt x="2307" y="7978"/>
                </a:lnTo>
                <a:lnTo>
                  <a:pt x="2320" y="7899"/>
                </a:lnTo>
                <a:lnTo>
                  <a:pt x="2333" y="7818"/>
                </a:lnTo>
                <a:lnTo>
                  <a:pt x="2344" y="7737"/>
                </a:lnTo>
                <a:lnTo>
                  <a:pt x="2352" y="7657"/>
                </a:lnTo>
                <a:lnTo>
                  <a:pt x="2360" y="7576"/>
                </a:lnTo>
                <a:lnTo>
                  <a:pt x="2366" y="7495"/>
                </a:lnTo>
                <a:lnTo>
                  <a:pt x="2369" y="7413"/>
                </a:lnTo>
                <a:lnTo>
                  <a:pt x="2372" y="7333"/>
                </a:lnTo>
                <a:lnTo>
                  <a:pt x="2373" y="7252"/>
                </a:lnTo>
                <a:lnTo>
                  <a:pt x="2372" y="7170"/>
                </a:lnTo>
                <a:lnTo>
                  <a:pt x="2369" y="7090"/>
                </a:lnTo>
                <a:lnTo>
                  <a:pt x="2366" y="7008"/>
                </a:lnTo>
                <a:lnTo>
                  <a:pt x="2360" y="6927"/>
                </a:lnTo>
                <a:lnTo>
                  <a:pt x="2352" y="6846"/>
                </a:lnTo>
                <a:lnTo>
                  <a:pt x="2344" y="6766"/>
                </a:lnTo>
                <a:lnTo>
                  <a:pt x="2333" y="6685"/>
                </a:lnTo>
                <a:lnTo>
                  <a:pt x="2320" y="6604"/>
                </a:lnTo>
                <a:lnTo>
                  <a:pt x="2307" y="6525"/>
                </a:lnTo>
                <a:lnTo>
                  <a:pt x="2291" y="6445"/>
                </a:lnTo>
                <a:lnTo>
                  <a:pt x="2274" y="6366"/>
                </a:lnTo>
                <a:lnTo>
                  <a:pt x="2256" y="6287"/>
                </a:lnTo>
                <a:lnTo>
                  <a:pt x="2235" y="6208"/>
                </a:lnTo>
                <a:lnTo>
                  <a:pt x="2213" y="6129"/>
                </a:lnTo>
                <a:lnTo>
                  <a:pt x="2190" y="6052"/>
                </a:lnTo>
                <a:lnTo>
                  <a:pt x="2164" y="5974"/>
                </a:lnTo>
                <a:lnTo>
                  <a:pt x="287" y="445"/>
                </a:lnTo>
                <a:lnTo>
                  <a:pt x="266" y="385"/>
                </a:lnTo>
                <a:lnTo>
                  <a:pt x="244" y="328"/>
                </a:lnTo>
                <a:lnTo>
                  <a:pt x="220" y="270"/>
                </a:lnTo>
                <a:lnTo>
                  <a:pt x="193" y="214"/>
                </a:lnTo>
                <a:lnTo>
                  <a:pt x="166" y="159"/>
                </a:lnTo>
                <a:lnTo>
                  <a:pt x="137" y="105"/>
                </a:lnTo>
                <a:lnTo>
                  <a:pt x="106" y="51"/>
                </a:lnTo>
                <a:lnTo>
                  <a:pt x="74" y="0"/>
                </a:lnTo>
                <a:lnTo>
                  <a:pt x="0" y="0"/>
                </a:lnTo>
                <a:lnTo>
                  <a:pt x="34" y="54"/>
                </a:lnTo>
                <a:lnTo>
                  <a:pt x="67" y="109"/>
                </a:lnTo>
                <a:lnTo>
                  <a:pt x="99" y="165"/>
                </a:lnTo>
                <a:lnTo>
                  <a:pt x="128" y="222"/>
                </a:lnTo>
                <a:lnTo>
                  <a:pt x="156" y="281"/>
                </a:lnTo>
                <a:lnTo>
                  <a:pt x="182" y="341"/>
                </a:lnTo>
                <a:lnTo>
                  <a:pt x="206" y="402"/>
                </a:lnTo>
                <a:lnTo>
                  <a:pt x="228" y="464"/>
                </a:lnTo>
                <a:lnTo>
                  <a:pt x="2105" y="5994"/>
                </a:lnTo>
                <a:lnTo>
                  <a:pt x="2130" y="6070"/>
                </a:lnTo>
                <a:lnTo>
                  <a:pt x="2153" y="6147"/>
                </a:lnTo>
                <a:lnTo>
                  <a:pt x="2175" y="6224"/>
                </a:lnTo>
                <a:lnTo>
                  <a:pt x="2195" y="6301"/>
                </a:lnTo>
                <a:lnTo>
                  <a:pt x="2214" y="6379"/>
                </a:lnTo>
                <a:lnTo>
                  <a:pt x="2230" y="6458"/>
                </a:lnTo>
                <a:lnTo>
                  <a:pt x="2246" y="6536"/>
                </a:lnTo>
                <a:lnTo>
                  <a:pt x="2259" y="6615"/>
                </a:lnTo>
                <a:lnTo>
                  <a:pt x="2272" y="6694"/>
                </a:lnTo>
                <a:lnTo>
                  <a:pt x="2281" y="6773"/>
                </a:lnTo>
                <a:lnTo>
                  <a:pt x="2291" y="6852"/>
                </a:lnTo>
                <a:lnTo>
                  <a:pt x="2298" y="6932"/>
                </a:lnTo>
                <a:lnTo>
                  <a:pt x="2303" y="7013"/>
                </a:lnTo>
                <a:lnTo>
                  <a:pt x="2307" y="7092"/>
                </a:lnTo>
                <a:lnTo>
                  <a:pt x="2309" y="7171"/>
                </a:lnTo>
                <a:lnTo>
                  <a:pt x="2311" y="7252"/>
                </a:lnTo>
                <a:lnTo>
                  <a:pt x="2309" y="7331"/>
                </a:lnTo>
                <a:lnTo>
                  <a:pt x="2307" y="7411"/>
                </a:lnTo>
                <a:lnTo>
                  <a:pt x="2303" y="7490"/>
                </a:lnTo>
                <a:lnTo>
                  <a:pt x="2298" y="7571"/>
                </a:lnTo>
                <a:lnTo>
                  <a:pt x="2291" y="7650"/>
                </a:lnTo>
                <a:lnTo>
                  <a:pt x="2281" y="7730"/>
                </a:lnTo>
                <a:lnTo>
                  <a:pt x="2272" y="7809"/>
                </a:lnTo>
                <a:lnTo>
                  <a:pt x="2259" y="7888"/>
                </a:lnTo>
                <a:lnTo>
                  <a:pt x="2246" y="7967"/>
                </a:lnTo>
                <a:lnTo>
                  <a:pt x="2230" y="8045"/>
                </a:lnTo>
                <a:lnTo>
                  <a:pt x="2214" y="8123"/>
                </a:lnTo>
                <a:lnTo>
                  <a:pt x="2195" y="8202"/>
                </a:lnTo>
                <a:lnTo>
                  <a:pt x="2175" y="8279"/>
                </a:lnTo>
                <a:lnTo>
                  <a:pt x="2153" y="8356"/>
                </a:lnTo>
                <a:lnTo>
                  <a:pt x="2130" y="8433"/>
                </a:lnTo>
                <a:lnTo>
                  <a:pt x="2105" y="8508"/>
                </a:lnTo>
                <a:lnTo>
                  <a:pt x="229" y="14058"/>
                </a:lnTo>
                <a:lnTo>
                  <a:pt x="220" y="14089"/>
                </a:lnTo>
                <a:lnTo>
                  <a:pt x="209" y="14118"/>
                </a:lnTo>
                <a:lnTo>
                  <a:pt x="198" y="14147"/>
                </a:lnTo>
                <a:lnTo>
                  <a:pt x="185" y="14175"/>
                </a:lnTo>
                <a:lnTo>
                  <a:pt x="173" y="14205"/>
                </a:lnTo>
                <a:lnTo>
                  <a:pt x="161" y="14233"/>
                </a:lnTo>
                <a:lnTo>
                  <a:pt x="149" y="14261"/>
                </a:lnTo>
                <a:lnTo>
                  <a:pt x="135" y="14289"/>
                </a:lnTo>
                <a:lnTo>
                  <a:pt x="204" y="14289"/>
                </a:lnTo>
                <a:close/>
              </a:path>
            </a:pathLst>
          </a:custGeom>
          <a:solidFill>
            <a:srgbClr val="253746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29" name="Freeform 9"/>
          <p:cNvSpPr>
            <a:spLocks/>
          </p:cNvSpPr>
          <p:nvPr userDrawn="1"/>
        </p:nvSpPr>
        <p:spPr bwMode="auto">
          <a:xfrm>
            <a:off x="5675268" y="5889634"/>
            <a:ext cx="600703" cy="1228725"/>
          </a:xfrm>
          <a:custGeom>
            <a:avLst/>
            <a:gdLst/>
            <a:ahLst/>
            <a:cxnLst>
              <a:cxn ang="0">
                <a:pos x="0" y="2300"/>
              </a:cxn>
              <a:cxn ang="0">
                <a:pos x="846" y="0"/>
              </a:cxn>
              <a:cxn ang="0">
                <a:pos x="902" y="21"/>
              </a:cxn>
              <a:cxn ang="0">
                <a:pos x="56" y="2321"/>
              </a:cxn>
              <a:cxn ang="0">
                <a:pos x="0" y="2300"/>
              </a:cxn>
            </a:cxnLst>
            <a:rect l="0" t="0" r="r" b="b"/>
            <a:pathLst>
              <a:path w="902" h="2321">
                <a:moveTo>
                  <a:pt x="0" y="2300"/>
                </a:moveTo>
                <a:lnTo>
                  <a:pt x="846" y="0"/>
                </a:lnTo>
                <a:lnTo>
                  <a:pt x="902" y="21"/>
                </a:lnTo>
                <a:lnTo>
                  <a:pt x="56" y="2321"/>
                </a:lnTo>
                <a:lnTo>
                  <a:pt x="0" y="2300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5130" name="Freeform 10"/>
          <p:cNvSpPr>
            <a:spLocks/>
          </p:cNvSpPr>
          <p:nvPr userDrawn="1"/>
        </p:nvSpPr>
        <p:spPr bwMode="auto">
          <a:xfrm>
            <a:off x="12351310" y="1533534"/>
            <a:ext cx="720444" cy="16033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1021" y="3029"/>
              </a:cxn>
              <a:cxn ang="0">
                <a:pos x="1037" y="3028"/>
              </a:cxn>
              <a:cxn ang="0">
                <a:pos x="1050" y="3025"/>
              </a:cxn>
              <a:cxn ang="0">
                <a:pos x="1061" y="3021"/>
              </a:cxn>
              <a:cxn ang="0">
                <a:pos x="1070" y="3017"/>
              </a:cxn>
              <a:cxn ang="0">
                <a:pos x="1080" y="3011"/>
              </a:cxn>
              <a:cxn ang="0">
                <a:pos x="1083" y="3009"/>
              </a:cxn>
              <a:cxn ang="0">
                <a:pos x="62" y="0"/>
              </a:cxn>
              <a:cxn ang="0">
                <a:pos x="0" y="26"/>
              </a:cxn>
            </a:cxnLst>
            <a:rect l="0" t="0" r="r" b="b"/>
            <a:pathLst>
              <a:path w="1083" h="3029">
                <a:moveTo>
                  <a:pt x="0" y="26"/>
                </a:moveTo>
                <a:lnTo>
                  <a:pt x="1021" y="3029"/>
                </a:lnTo>
                <a:lnTo>
                  <a:pt x="1037" y="3028"/>
                </a:lnTo>
                <a:lnTo>
                  <a:pt x="1050" y="3025"/>
                </a:lnTo>
                <a:lnTo>
                  <a:pt x="1061" y="3021"/>
                </a:lnTo>
                <a:lnTo>
                  <a:pt x="1070" y="3017"/>
                </a:lnTo>
                <a:lnTo>
                  <a:pt x="1080" y="3011"/>
                </a:lnTo>
                <a:lnTo>
                  <a:pt x="1083" y="3009"/>
                </a:lnTo>
                <a:lnTo>
                  <a:pt x="62" y="0"/>
                </a:lnTo>
                <a:lnTo>
                  <a:pt x="0" y="26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  <a:headEnd/>
            <a:tailEnd/>
          </a:ln>
        </p:spPr>
        <p:txBody>
          <a:bodyPr vert="horz" wrap="square" lIns="114952" tIns="57476" rIns="114952" bIns="57476" numCol="1" anchor="t" anchorCtr="0" compatLnSpc="1">
            <a:prstTxWarp prst="textNoShape">
              <a:avLst/>
            </a:prstTxWarp>
          </a:bodyPr>
          <a:lstStyle/>
          <a:p>
            <a:endParaRPr lang="pt-BR" sz="2640"/>
          </a:p>
        </p:txBody>
      </p:sp>
      <p:sp>
        <p:nvSpPr>
          <p:cNvPr id="17" name="Espaço Reservado para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5128819" y="1960324"/>
            <a:ext cx="5431387" cy="2592388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b="1">
                <a:solidFill>
                  <a:srgbClr val="32B9CD"/>
                </a:solidFill>
                <a:latin typeface="Exo 2" pitchFamily="50" charset="0"/>
              </a:defRPr>
            </a:lvl1pPr>
            <a:lvl2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2pPr>
            <a:lvl3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3pPr>
            <a:lvl4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4pPr>
            <a:lvl5pPr algn="ctr">
              <a:buNone/>
              <a:defRPr b="1">
                <a:solidFill>
                  <a:schemeClr val="bg1"/>
                </a:solidFill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 texto de agradecimento.</a:t>
            </a:r>
          </a:p>
        </p:txBody>
      </p:sp>
      <p:sp>
        <p:nvSpPr>
          <p:cNvPr id="19" name="Espaço Reservado para Texto 18"/>
          <p:cNvSpPr>
            <a:spLocks noGrp="1"/>
          </p:cNvSpPr>
          <p:nvPr>
            <p:ph type="body" sz="quarter" idx="11" hasCustomPrompt="1"/>
          </p:nvPr>
        </p:nvSpPr>
        <p:spPr>
          <a:xfrm>
            <a:off x="6177464" y="5927709"/>
            <a:ext cx="4798598" cy="115257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514" baseline="0">
                <a:solidFill>
                  <a:srgbClr val="32B9CD"/>
                </a:solidFill>
              </a:defRPr>
            </a:lvl1pPr>
            <a:lvl2pPr>
              <a:buNone/>
              <a:defRPr sz="2011">
                <a:solidFill>
                  <a:srgbClr val="32B9CD"/>
                </a:solidFill>
              </a:defRPr>
            </a:lvl2pPr>
            <a:lvl3pPr>
              <a:buNone/>
              <a:defRPr sz="1760">
                <a:solidFill>
                  <a:srgbClr val="32B9CD"/>
                </a:solidFill>
              </a:defRPr>
            </a:lvl3pPr>
            <a:lvl4pPr>
              <a:buNone/>
              <a:defRPr sz="1509">
                <a:solidFill>
                  <a:srgbClr val="32B9CD"/>
                </a:solidFill>
              </a:defRPr>
            </a:lvl4pPr>
            <a:lvl5pPr>
              <a:buNone/>
              <a:defRPr sz="1509">
                <a:solidFill>
                  <a:srgbClr val="32B9CD"/>
                </a:solidFill>
              </a:defRPr>
            </a:lvl5pPr>
          </a:lstStyle>
          <a:p>
            <a:pPr lvl="0"/>
            <a:r>
              <a:rPr lang="pt-BR"/>
              <a:t>Clique para editar as informações de contatos (endereços, e-mails, telefones, etc.)</a:t>
            </a: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201" y="6059030"/>
            <a:ext cx="2388263" cy="88993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7" r:id="rId3"/>
    <p:sldLayoutId id="2147483668" r:id="rId4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</p:sldLayoutIdLst>
  <p:txStyles>
    <p:titleStyle>
      <a:lvl1pPr algn="ctr" defTabSz="1149545" rtl="0" eaLnBrk="1" latinLnBrk="0" hangingPunct="1">
        <a:spcBef>
          <a:spcPct val="0"/>
        </a:spcBef>
        <a:buNone/>
        <a:defRPr sz="553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080" indent="-431080" algn="l" defTabSz="1149545" rtl="0" eaLnBrk="1" latinLnBrk="0" hangingPunct="1">
        <a:spcBef>
          <a:spcPct val="20000"/>
        </a:spcBef>
        <a:buFont typeface="Arial" pitchFamily="34" charset="0"/>
        <a:buChar char="•"/>
        <a:defRPr sz="4023" kern="1200">
          <a:solidFill>
            <a:schemeClr val="tx1"/>
          </a:solidFill>
          <a:latin typeface="+mn-lt"/>
          <a:ea typeface="+mn-ea"/>
          <a:cs typeface="+mn-cs"/>
        </a:defRPr>
      </a:lvl1pPr>
      <a:lvl2pPr marL="934005" indent="-359233" algn="l" defTabSz="1149545" rtl="0" eaLnBrk="1" latinLnBrk="0" hangingPunct="1">
        <a:spcBef>
          <a:spcPct val="20000"/>
        </a:spcBef>
        <a:buFont typeface="Arial" pitchFamily="34" charset="0"/>
        <a:buChar char="–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436931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704" indent="-287386" algn="l" defTabSz="1149545" rtl="0" eaLnBrk="1" latinLnBrk="0" hangingPunct="1">
        <a:spcBef>
          <a:spcPct val="20000"/>
        </a:spcBef>
        <a:buFont typeface="Arial" pitchFamily="34" charset="0"/>
        <a:buChar char="–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6478" indent="-287386" algn="l" defTabSz="1149545" rtl="0" eaLnBrk="1" latinLnBrk="0" hangingPunct="1">
        <a:spcBef>
          <a:spcPct val="20000"/>
        </a:spcBef>
        <a:buFont typeface="Arial" pitchFamily="34" charset="0"/>
        <a:buChar char="»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1249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6023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10795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5567" indent="-287386" algn="l" defTabSz="1149545" rtl="0" eaLnBrk="1" latinLnBrk="0" hangingPunct="1">
        <a:spcBef>
          <a:spcPct val="20000"/>
        </a:spcBef>
        <a:buFont typeface="Arial" pitchFamily="34" charset="0"/>
        <a:buChar char="•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773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54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316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090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3864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8635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409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181" algn="l" defTabSz="114954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Ideação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2000" dirty="0"/>
              <a:t>Gerson Santos</a:t>
            </a:r>
          </a:p>
          <a:p>
            <a:r>
              <a:rPr lang="pt-BR" sz="2000" dirty="0"/>
              <a:t>Fernanda Caramico</a:t>
            </a:r>
          </a:p>
        </p:txBody>
      </p:sp>
    </p:spTree>
    <p:extLst>
      <p:ext uri="{BB962C8B-B14F-4D97-AF65-F5344CB8AC3E}">
        <p14:creationId xmlns:p14="http://schemas.microsoft.com/office/powerpoint/2010/main" val="8326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 Mapa do problema...se precisar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10</a:t>
            </a:fld>
            <a:endParaRPr lang="pt-BR" sz="880" dirty="0"/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0A5A34E1-44DB-4211-A960-2FC7E748C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0398" y="1122054"/>
            <a:ext cx="3654088" cy="19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4F0BB7B-DD75-40CD-8F32-7DF67D17127E}"/>
              </a:ext>
            </a:extLst>
          </p:cNvPr>
          <p:cNvSpPr/>
          <p:nvPr/>
        </p:nvSpPr>
        <p:spPr>
          <a:xfrm>
            <a:off x="2182165" y="3855140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Entenda como funciona e faça o mapeamento!</a:t>
            </a:r>
          </a:p>
        </p:txBody>
      </p:sp>
    </p:spTree>
    <p:extLst>
      <p:ext uri="{BB962C8B-B14F-4D97-AF65-F5344CB8AC3E}">
        <p14:creationId xmlns:p14="http://schemas.microsoft.com/office/powerpoint/2010/main" val="317960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7" y="76948"/>
            <a:ext cx="10516001" cy="765639"/>
          </a:xfrm>
        </p:spPr>
        <p:txBody>
          <a:bodyPr/>
          <a:lstStyle/>
          <a:p>
            <a:r>
              <a:rPr lang="pt-BR" sz="4000" dirty="0"/>
              <a:t>4.1 Exemplo – Você pode fazer como quiser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11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D675358-4039-4E21-9F60-E8B64E41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3766" y="895224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76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95582" y="7237015"/>
            <a:ext cx="628646" cy="214290"/>
          </a:xfrm>
        </p:spPr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76948"/>
            <a:ext cx="10137686" cy="765639"/>
          </a:xfrm>
        </p:spPr>
        <p:txBody>
          <a:bodyPr/>
          <a:lstStyle/>
          <a:p>
            <a:r>
              <a:rPr lang="pt-BR" sz="4000" dirty="0"/>
              <a:t>4.1 Valide com um especialista (Depois)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65C73D6-9DDF-473E-87D8-50BBC695F9C0}"/>
              </a:ext>
            </a:extLst>
          </p:cNvPr>
          <p:cNvSpPr txBox="1">
            <a:spLocks/>
          </p:cNvSpPr>
          <p:nvPr/>
        </p:nvSpPr>
        <p:spPr>
          <a:xfrm>
            <a:off x="384771" y="1332359"/>
            <a:ext cx="10205193" cy="1738109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Projeto: </a:t>
            </a:r>
            <a:r>
              <a:rPr lang="pt-BR" sz="3200" b="1" dirty="0">
                <a:solidFill>
                  <a:srgbClr val="292C34"/>
                </a:solidFill>
                <a:latin typeface="Exo 2" panose="00000500000000000000" pitchFamily="50" charset="0"/>
              </a:rPr>
              <a:t>Monitoração de Supermercado</a:t>
            </a:r>
          </a:p>
          <a:p>
            <a:pPr marL="0" indent="0" algn="just"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Meta: Agilizar o atendimento </a:t>
            </a: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 marL="0" indent="0" algn="just">
              <a:buNone/>
            </a:pPr>
            <a:endParaRPr lang="pt-BR" sz="21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sp>
        <p:nvSpPr>
          <p:cNvPr id="2" name="Pentágono 1"/>
          <p:cNvSpPr/>
          <p:nvPr/>
        </p:nvSpPr>
        <p:spPr>
          <a:xfrm>
            <a:off x="488265" y="3545174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CLIENTES</a:t>
            </a:r>
          </a:p>
        </p:txBody>
      </p:sp>
      <p:sp>
        <p:nvSpPr>
          <p:cNvPr id="8" name="Pentágono 7"/>
          <p:cNvSpPr/>
          <p:nvPr/>
        </p:nvSpPr>
        <p:spPr>
          <a:xfrm>
            <a:off x="470263" y="4915872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CAIXA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07647" y="3652768"/>
            <a:ext cx="2304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AGUARDAM NA FILA</a:t>
            </a:r>
            <a:endParaRPr lang="pt-BR" sz="1800" dirty="0"/>
          </a:p>
        </p:txBody>
      </p:sp>
      <p:sp>
        <p:nvSpPr>
          <p:cNvPr id="10" name="Retângulo 9"/>
          <p:cNvSpPr/>
          <p:nvPr/>
        </p:nvSpPr>
        <p:spPr>
          <a:xfrm>
            <a:off x="6926555" y="6279125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VAI ATÉ O CAIXA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643403" y="3669689"/>
            <a:ext cx="19442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PAGA E SAI</a:t>
            </a:r>
            <a:endParaRPr lang="pt-BR" sz="1800" dirty="0"/>
          </a:p>
        </p:txBody>
      </p:sp>
      <p:sp>
        <p:nvSpPr>
          <p:cNvPr id="12" name="Retângulo 11"/>
          <p:cNvSpPr/>
          <p:nvPr/>
        </p:nvSpPr>
        <p:spPr>
          <a:xfrm>
            <a:off x="8847069" y="497121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REGISTRA</a:t>
            </a:r>
          </a:p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COMPRA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11068925" y="3456298"/>
            <a:ext cx="2151720" cy="718492"/>
          </a:xfrm>
          <a:prstGeom prst="rect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ATENDIMENTO FINALIZADO</a:t>
            </a:r>
          </a:p>
        </p:txBody>
      </p:sp>
      <p:sp>
        <p:nvSpPr>
          <p:cNvPr id="9" name="Seta para Baixo 8"/>
          <p:cNvSpPr/>
          <p:nvPr/>
        </p:nvSpPr>
        <p:spPr>
          <a:xfrm rot="19562752">
            <a:off x="3969099" y="4404999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para Baixo 14"/>
          <p:cNvSpPr/>
          <p:nvPr/>
        </p:nvSpPr>
        <p:spPr>
          <a:xfrm>
            <a:off x="6439047" y="586804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 para Baixo 15"/>
          <p:cNvSpPr/>
          <p:nvPr/>
        </p:nvSpPr>
        <p:spPr>
          <a:xfrm rot="16200000">
            <a:off x="8465694" y="6376133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Pentágono 7">
            <a:extLst>
              <a:ext uri="{FF2B5EF4-FFF2-40B4-BE49-F238E27FC236}">
                <a16:creationId xmlns:a16="http://schemas.microsoft.com/office/drawing/2014/main" id="{E70552B6-978D-44FF-AF0E-98AC88DB7E38}"/>
              </a:ext>
            </a:extLst>
          </p:cNvPr>
          <p:cNvSpPr/>
          <p:nvPr/>
        </p:nvSpPr>
        <p:spPr>
          <a:xfrm>
            <a:off x="470263" y="6136971"/>
            <a:ext cx="1894921" cy="863302"/>
          </a:xfrm>
          <a:prstGeom prst="homePlate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SUPORTE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BF69CE5-C36E-4522-A3E7-0068984F820B}"/>
              </a:ext>
            </a:extLst>
          </p:cNvPr>
          <p:cNvSpPr/>
          <p:nvPr/>
        </p:nvSpPr>
        <p:spPr>
          <a:xfrm>
            <a:off x="6051607" y="5064520"/>
            <a:ext cx="1425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PEDE AJUDA</a:t>
            </a:r>
            <a:endParaRPr lang="pt-BR" sz="18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4553112-A97A-4335-9213-3DC6389522B8}"/>
              </a:ext>
            </a:extLst>
          </p:cNvPr>
          <p:cNvSpPr/>
          <p:nvPr/>
        </p:nvSpPr>
        <p:spPr>
          <a:xfrm>
            <a:off x="2773258" y="4987366"/>
            <a:ext cx="2912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TRABALHA LENTO (TRAVANDO)</a:t>
            </a:r>
            <a:endParaRPr lang="pt-BR" sz="1800" dirty="0"/>
          </a:p>
        </p:txBody>
      </p:sp>
      <p:sp>
        <p:nvSpPr>
          <p:cNvPr id="23" name="Seta para Baixo 14">
            <a:extLst>
              <a:ext uri="{FF2B5EF4-FFF2-40B4-BE49-F238E27FC236}">
                <a16:creationId xmlns:a16="http://schemas.microsoft.com/office/drawing/2014/main" id="{E6E2AC5A-2C17-451E-8CD7-D186447D5EA5}"/>
              </a:ext>
            </a:extLst>
          </p:cNvPr>
          <p:cNvSpPr/>
          <p:nvPr/>
        </p:nvSpPr>
        <p:spPr>
          <a:xfrm rot="16200000">
            <a:off x="5409953" y="5195118"/>
            <a:ext cx="720080" cy="59593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 para Baixo 15">
            <a:extLst>
              <a:ext uri="{FF2B5EF4-FFF2-40B4-BE49-F238E27FC236}">
                <a16:creationId xmlns:a16="http://schemas.microsoft.com/office/drawing/2014/main" id="{E88EFBA5-D252-4BF5-843E-C98F247BD580}"/>
              </a:ext>
            </a:extLst>
          </p:cNvPr>
          <p:cNvSpPr/>
          <p:nvPr/>
        </p:nvSpPr>
        <p:spPr>
          <a:xfrm rot="10800000">
            <a:off x="9346912" y="4045518"/>
            <a:ext cx="720080" cy="95262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 para Baixo 15">
            <a:extLst>
              <a:ext uri="{FF2B5EF4-FFF2-40B4-BE49-F238E27FC236}">
                <a16:creationId xmlns:a16="http://schemas.microsoft.com/office/drawing/2014/main" id="{15873B68-D8F8-49F2-987A-46A33CD68F55}"/>
              </a:ext>
            </a:extLst>
          </p:cNvPr>
          <p:cNvSpPr/>
          <p:nvPr/>
        </p:nvSpPr>
        <p:spPr>
          <a:xfrm rot="16200000">
            <a:off x="10420853" y="3569420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Espaço Reservado para Número de Slide 2">
            <a:extLst>
              <a:ext uri="{FF2B5EF4-FFF2-40B4-BE49-F238E27FC236}">
                <a16:creationId xmlns:a16="http://schemas.microsoft.com/office/drawing/2014/main" id="{33AE371C-2432-4839-A9A5-1510A1706E8C}"/>
              </a:ext>
            </a:extLst>
          </p:cNvPr>
          <p:cNvSpPr txBox="1">
            <a:spLocks/>
          </p:cNvSpPr>
          <p:nvPr/>
        </p:nvSpPr>
        <p:spPr bwMode="auto">
          <a:xfrm>
            <a:off x="12605478" y="7237015"/>
            <a:ext cx="628646" cy="21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r" defTabSz="1043056" rtl="0" eaLnBrk="1" latinLnBrk="0" hangingPunct="1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12</a:t>
            </a:fld>
            <a:endParaRPr lang="pt-BR" sz="88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0CEC89-1533-4ABE-A539-B930B0CCAE6B}"/>
              </a:ext>
            </a:extLst>
          </p:cNvPr>
          <p:cNvSpPr/>
          <p:nvPr/>
        </p:nvSpPr>
        <p:spPr>
          <a:xfrm>
            <a:off x="8998220" y="6290109"/>
            <a:ext cx="1694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E6005A"/>
                </a:solidFill>
                <a:latin typeface="Exo 2" panose="00000500000000000000" pitchFamily="50" charset="0"/>
              </a:rPr>
              <a:t>REPARA A MÁQUINA</a:t>
            </a:r>
          </a:p>
        </p:txBody>
      </p:sp>
      <p:sp>
        <p:nvSpPr>
          <p:cNvPr id="28" name="Seta para Baixo 15">
            <a:extLst>
              <a:ext uri="{FF2B5EF4-FFF2-40B4-BE49-F238E27FC236}">
                <a16:creationId xmlns:a16="http://schemas.microsoft.com/office/drawing/2014/main" id="{93ED986C-299C-49B1-93E9-5788F2689438}"/>
              </a:ext>
            </a:extLst>
          </p:cNvPr>
          <p:cNvSpPr/>
          <p:nvPr/>
        </p:nvSpPr>
        <p:spPr>
          <a:xfrm rot="10800000">
            <a:off x="9395615" y="5648866"/>
            <a:ext cx="720080" cy="57606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D675358-4039-4E21-9F60-E8B64E411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3766" y="895224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B20DA1E-110A-4E50-90AF-5A832D4E5455}"/>
              </a:ext>
            </a:extLst>
          </p:cNvPr>
          <p:cNvSpPr/>
          <p:nvPr/>
        </p:nvSpPr>
        <p:spPr>
          <a:xfrm>
            <a:off x="222305" y="3214993"/>
            <a:ext cx="13025577" cy="3984177"/>
          </a:xfrm>
          <a:prstGeom prst="rect">
            <a:avLst/>
          </a:prstGeom>
          <a:solidFill>
            <a:srgbClr val="32B9C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Gerente de SUpermercado | Themos Vagas | Empregos e Estágios">
            <a:extLst>
              <a:ext uri="{FF2B5EF4-FFF2-40B4-BE49-F238E27FC236}">
                <a16:creationId xmlns:a16="http://schemas.microsoft.com/office/drawing/2014/main" id="{0AB051F2-A859-4560-BCBA-DCCCFDF5E5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119" y="3230869"/>
            <a:ext cx="1745494" cy="235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6395BC1-68F6-4A26-839E-9C9A6FF66E2F}"/>
              </a:ext>
            </a:extLst>
          </p:cNvPr>
          <p:cNvSpPr/>
          <p:nvPr/>
        </p:nvSpPr>
        <p:spPr>
          <a:xfrm>
            <a:off x="2676613" y="3210706"/>
            <a:ext cx="9078619" cy="1541082"/>
          </a:xfrm>
          <a:prstGeom prst="rect">
            <a:avLst/>
          </a:prstGeom>
          <a:solidFill>
            <a:srgbClr val="32B9CD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err="1">
                <a:solidFill>
                  <a:srgbClr val="272A30"/>
                </a:solidFill>
                <a:latin typeface="Exo 2" panose="00000500000000000000" pitchFamily="50" charset="0"/>
              </a:rPr>
              <a:t>Sr</a:t>
            </a:r>
            <a:r>
              <a:rPr lang="pt-BR" sz="4000" b="1" dirty="0">
                <a:solidFill>
                  <a:srgbClr val="272A30"/>
                </a:solidFill>
                <a:latin typeface="Exo 2" panose="00000500000000000000" pitchFamily="50" charset="0"/>
              </a:rPr>
              <a:t> Gerente...é assim que funciona?</a:t>
            </a:r>
          </a:p>
        </p:txBody>
      </p:sp>
    </p:spTree>
    <p:extLst>
      <p:ext uri="{BB962C8B-B14F-4D97-AF65-F5344CB8AC3E}">
        <p14:creationId xmlns:p14="http://schemas.microsoft.com/office/powerpoint/2010/main" val="1867987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060639" y="2181649"/>
            <a:ext cx="7859162" cy="3847191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Como podemos ajudar o suporte a analisar o funcionamento das máquinas?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podemos ajudar a deixar o atendimento mais rápido no caixa?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r>
              <a:rPr lang="pt-BR" sz="2800" dirty="0"/>
              <a:t>Como podemos ajudar o gerente ver quem não está trabalhando?</a:t>
            </a:r>
          </a:p>
          <a:p>
            <a:pPr marL="0" indent="0">
              <a:buNone/>
            </a:pPr>
            <a:r>
              <a:rPr lang="pt-BR" sz="2800" dirty="0"/>
              <a:t>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2184972" y="108228"/>
            <a:ext cx="11049152" cy="765639"/>
          </a:xfrm>
        </p:spPr>
        <p:txBody>
          <a:bodyPr/>
          <a:lstStyle/>
          <a:p>
            <a:r>
              <a:rPr lang="pt-BR" dirty="0"/>
              <a:t>5. Perguntas: Como podemos...?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4177BF-B32F-4A68-A687-ACC121E68031}"/>
              </a:ext>
            </a:extLst>
          </p:cNvPr>
          <p:cNvSpPr txBox="1"/>
          <p:nvPr/>
        </p:nvSpPr>
        <p:spPr>
          <a:xfrm>
            <a:off x="949039" y="4909243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2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D92FE626-A0BE-42E6-B73E-31DF92121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1" y="2661193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9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INDIVIDUAL</a:t>
            </a:r>
          </a:p>
          <a:p>
            <a:r>
              <a:rPr lang="pt-BR" dirty="0"/>
              <a:t>Até o final da aula</a:t>
            </a:r>
          </a:p>
        </p:txBody>
      </p:sp>
    </p:spTree>
    <p:extLst>
      <p:ext uri="{BB962C8B-B14F-4D97-AF65-F5344CB8AC3E}">
        <p14:creationId xmlns:p14="http://schemas.microsoft.com/office/powerpoint/2010/main" val="2135595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692247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1729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2377438" y="2103117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E5D608-D94B-40B2-A8C6-BFEF1692AD8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938" y="3780631"/>
            <a:ext cx="5570547" cy="157544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85549A0-01BC-4CA7-B589-BA144778C4A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363" y="4925312"/>
            <a:ext cx="3373273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5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32791F9A-E66F-4D82-A29B-8BBCD18D23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9954" y="1642287"/>
            <a:ext cx="7859162" cy="3312368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Resultado da pesquisa</a:t>
            </a:r>
          </a:p>
          <a:p>
            <a:pPr marL="0" indent="0">
              <a:buNone/>
            </a:pPr>
            <a:endParaRPr lang="pt-BR" sz="2800" dirty="0"/>
          </a:p>
          <a:p>
            <a:r>
              <a:rPr lang="pt-BR" sz="2800" dirty="0"/>
              <a:t>Aplicação que acessa remotamente a máquina</a:t>
            </a:r>
          </a:p>
          <a:p>
            <a:r>
              <a:rPr lang="pt-BR" sz="2800" dirty="0"/>
              <a:t>Aplicação que vê informações das máquinas e que está instalado (aplicações de inventários)</a:t>
            </a:r>
          </a:p>
          <a:p>
            <a:r>
              <a:rPr lang="pt-BR" sz="2800" dirty="0"/>
              <a:t>Aplicação que captura logs de erros...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77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219" y="770064"/>
            <a:ext cx="5947152" cy="602113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AF91F1-C0AC-4FB3-A285-234115CFFC38}"/>
              </a:ext>
            </a:extLst>
          </p:cNvPr>
          <p:cNvSpPr txBox="1"/>
          <p:nvPr/>
        </p:nvSpPr>
        <p:spPr>
          <a:xfrm>
            <a:off x="348156" y="3408269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14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86FB66C1-2630-47F9-9BEF-F3AFC94B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9" y="1263465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rculo: Vazio 1">
            <a:extLst>
              <a:ext uri="{FF2B5EF4-FFF2-40B4-BE49-F238E27FC236}">
                <a16:creationId xmlns:a16="http://schemas.microsoft.com/office/drawing/2014/main" id="{634420C8-75E8-4AE8-B56A-B411EBF83556}"/>
              </a:ext>
            </a:extLst>
          </p:cNvPr>
          <p:cNvSpPr/>
          <p:nvPr/>
        </p:nvSpPr>
        <p:spPr>
          <a:xfrm>
            <a:off x="4403959" y="666262"/>
            <a:ext cx="4104888" cy="380129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9CD8859-DC70-4E7E-BC5A-6548C476F6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01615" y="232853"/>
            <a:ext cx="5592537" cy="820656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68EC2A6-6F58-4F70-992E-F4F648997BAB}"/>
              </a:ext>
            </a:extLst>
          </p:cNvPr>
          <p:cNvSpPr txBox="1"/>
          <p:nvPr/>
        </p:nvSpPr>
        <p:spPr>
          <a:xfrm>
            <a:off x="5338813" y="970157"/>
            <a:ext cx="2025378" cy="569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 err="1">
                <a:solidFill>
                  <a:srgbClr val="292C34"/>
                </a:solidFill>
                <a:latin typeface="Exo 2" panose="00000500000000000000" pitchFamily="50" charset="0"/>
              </a:rPr>
              <a:t>Crazy</a:t>
            </a:r>
            <a:r>
              <a:rPr lang="pt-BR" sz="2400" b="1" dirty="0">
                <a:solidFill>
                  <a:srgbClr val="292C34"/>
                </a:solidFill>
                <a:latin typeface="Exo 2" panose="00000500000000000000" pitchFamily="50" charset="0"/>
              </a:rPr>
              <a:t> 8s</a:t>
            </a:r>
          </a:p>
        </p:txBody>
      </p:sp>
    </p:spTree>
    <p:extLst>
      <p:ext uri="{BB962C8B-B14F-4D97-AF65-F5344CB8AC3E}">
        <p14:creationId xmlns:p14="http://schemas.microsoft.com/office/powerpoint/2010/main" val="108022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19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75964" y="108228"/>
            <a:ext cx="11257978" cy="765639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424ED5-0B05-46D6-8BEA-815E0F715C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4663" y="1942271"/>
            <a:ext cx="2942695" cy="34327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0568E2-2375-4E7E-9AD8-2B6378531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8326" y="2359994"/>
            <a:ext cx="5947152" cy="2597321"/>
          </a:xfrm>
          <a:prstGeom prst="rect">
            <a:avLst/>
          </a:prstGeom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A95289DA-B159-4831-8E96-BEC9E8E9E1ED}"/>
              </a:ext>
            </a:extLst>
          </p:cNvPr>
          <p:cNvSpPr/>
          <p:nvPr/>
        </p:nvSpPr>
        <p:spPr>
          <a:xfrm>
            <a:off x="5571944" y="3120957"/>
            <a:ext cx="1149531" cy="1319348"/>
          </a:xfrm>
          <a:prstGeom prst="mathPlus">
            <a:avLst/>
          </a:prstGeom>
          <a:solidFill>
            <a:srgbClr val="32B9CD"/>
          </a:solidFill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75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EM GRUPO</a:t>
            </a:r>
          </a:p>
          <a:p>
            <a:r>
              <a:rPr lang="pt-BR" dirty="0"/>
              <a:t>30-40 min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344AFCD-87B6-4A6A-A8B8-87362EC23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479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20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760" y="47876"/>
            <a:ext cx="10137686" cy="765639"/>
          </a:xfrm>
        </p:spPr>
        <p:txBody>
          <a:bodyPr/>
          <a:lstStyle/>
          <a:p>
            <a:r>
              <a:rPr lang="pt-BR" sz="4000" dirty="0"/>
              <a:t>11. Esboço</a:t>
            </a: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2409E58-7A14-469C-BA0E-8AF4C719E506}"/>
              </a:ext>
            </a:extLst>
          </p:cNvPr>
          <p:cNvSpPr txBox="1">
            <a:spLocks/>
          </p:cNvSpPr>
          <p:nvPr/>
        </p:nvSpPr>
        <p:spPr>
          <a:xfrm>
            <a:off x="295525" y="851111"/>
            <a:ext cx="7292077" cy="270224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É um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1E49911B-DCC8-40E6-B4DE-85504F3BA15B}"/>
              </a:ext>
            </a:extLst>
          </p:cNvPr>
          <p:cNvSpPr txBox="1">
            <a:spLocks/>
          </p:cNvSpPr>
          <p:nvPr/>
        </p:nvSpPr>
        <p:spPr>
          <a:xfrm>
            <a:off x="185452" y="3763286"/>
            <a:ext cx="7292077" cy="3176071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Dicas: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autoexplicativo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Deve ser anônimo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Palavras são importantes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pt-BR" sz="2400" b="1" dirty="0">
                <a:solidFill>
                  <a:schemeClr val="bg1"/>
                </a:solidFill>
                <a:latin typeface="Exo 2" panose="00000500000000000000" pitchFamily="50" charset="0"/>
              </a:rPr>
              <a:t>Use um título marcante</a:t>
            </a:r>
          </a:p>
        </p:txBody>
      </p:sp>
      <p:pic>
        <p:nvPicPr>
          <p:cNvPr id="10" name="Imagem 9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B4BB83F-E0B7-4D84-8A8A-BC46CFA07D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29" y="1616454"/>
            <a:ext cx="6423499" cy="481762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4FA4C2-2C3B-42D5-AE10-8B5B3779E621}"/>
              </a:ext>
            </a:extLst>
          </p:cNvPr>
          <p:cNvSpPr txBox="1"/>
          <p:nvPr/>
        </p:nvSpPr>
        <p:spPr>
          <a:xfrm>
            <a:off x="9072793" y="266336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443404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8135473" y="2257816"/>
            <a:ext cx="4616024" cy="2809875"/>
          </a:xfrm>
        </p:spPr>
        <p:txBody>
          <a:bodyPr/>
          <a:lstStyle/>
          <a:p>
            <a:r>
              <a:rPr lang="pt-BR" dirty="0"/>
              <a:t>GRUPO DE NOVO</a:t>
            </a:r>
          </a:p>
          <a:p>
            <a:r>
              <a:rPr lang="pt-BR" dirty="0" err="1"/>
              <a:t>OpenLab</a:t>
            </a:r>
            <a:endParaRPr lang="pt-BR" dirty="0"/>
          </a:p>
          <a:p>
            <a:r>
              <a:rPr lang="pt-BR" dirty="0"/>
              <a:t>30 min</a:t>
            </a:r>
          </a:p>
        </p:txBody>
      </p:sp>
    </p:spTree>
    <p:extLst>
      <p:ext uri="{BB962C8B-B14F-4D97-AF65-F5344CB8AC3E}">
        <p14:creationId xmlns:p14="http://schemas.microsoft.com/office/powerpoint/2010/main" val="261012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03A0E04-AA49-48F2-8B54-78BF8EF7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90347" y="1920221"/>
            <a:ext cx="5815969" cy="4817624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22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12. Mapa de calor</a:t>
            </a:r>
          </a:p>
        </p:txBody>
      </p:sp>
      <p:sp>
        <p:nvSpPr>
          <p:cNvPr id="15" name="Espaço Reservado para Texto 1">
            <a:extLst>
              <a:ext uri="{FF2B5EF4-FFF2-40B4-BE49-F238E27FC236}">
                <a16:creationId xmlns:a16="http://schemas.microsoft.com/office/drawing/2014/main" id="{91AB5104-45C6-4E6E-8780-513A4808B6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2542" y="1206364"/>
            <a:ext cx="7961582" cy="3312368"/>
          </a:xfrm>
        </p:spPr>
        <p:txBody>
          <a:bodyPr/>
          <a:lstStyle/>
          <a:p>
            <a:r>
              <a:rPr lang="pt-BR" sz="2800" dirty="0"/>
              <a:t>Agora cada um coloca sua ideia melhorada e assim como se fosse um museu.</a:t>
            </a:r>
          </a:p>
          <a:p>
            <a:r>
              <a:rPr lang="pt-BR" sz="2800" dirty="0"/>
              <a:t>Todos vão marcando aquelas que gostaram.</a:t>
            </a:r>
            <a:endParaRPr lang="pt-BR" sz="1400" dirty="0">
              <a:solidFill>
                <a:srgbClr val="253746"/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11500137" y="5304524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COLAR BOLINHAS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4B1766C-158B-4A0B-A215-1155978ACB59}"/>
              </a:ext>
            </a:extLst>
          </p:cNvPr>
          <p:cNvSpPr/>
          <p:nvPr/>
        </p:nvSpPr>
        <p:spPr>
          <a:xfrm>
            <a:off x="3210296" y="3044597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9E12AC9D-74C5-454F-9633-04FE8FF52C8F}"/>
              </a:ext>
            </a:extLst>
          </p:cNvPr>
          <p:cNvSpPr/>
          <p:nvPr/>
        </p:nvSpPr>
        <p:spPr>
          <a:xfrm>
            <a:off x="2777550" y="2364376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8B7BDC-6F98-4B13-9D25-4B92A989D23B}"/>
              </a:ext>
            </a:extLst>
          </p:cNvPr>
          <p:cNvSpPr/>
          <p:nvPr/>
        </p:nvSpPr>
        <p:spPr>
          <a:xfrm>
            <a:off x="3570296" y="2367778"/>
            <a:ext cx="720000" cy="7184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D771A2E0-180D-477C-898E-4338F6836308}"/>
              </a:ext>
            </a:extLst>
          </p:cNvPr>
          <p:cNvSpPr/>
          <p:nvPr/>
        </p:nvSpPr>
        <p:spPr>
          <a:xfrm>
            <a:off x="7977039" y="3983442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EB05A935-19E2-49F5-B30C-8DE9388E3EE5}"/>
              </a:ext>
            </a:extLst>
          </p:cNvPr>
          <p:cNvSpPr/>
          <p:nvPr/>
        </p:nvSpPr>
        <p:spPr>
          <a:xfrm>
            <a:off x="4020196" y="4627296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1FBDF5C-FCE8-47E2-8337-12D4B6850100}"/>
              </a:ext>
            </a:extLst>
          </p:cNvPr>
          <p:cNvSpPr/>
          <p:nvPr/>
        </p:nvSpPr>
        <p:spPr>
          <a:xfrm>
            <a:off x="7145373" y="3992879"/>
            <a:ext cx="720000" cy="71845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61BA27-26AC-4451-9D58-799C13EFD391}"/>
              </a:ext>
            </a:extLst>
          </p:cNvPr>
          <p:cNvSpPr txBox="1"/>
          <p:nvPr/>
        </p:nvSpPr>
        <p:spPr>
          <a:xfrm>
            <a:off x="1198952" y="873867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</p:spTree>
    <p:extLst>
      <p:ext uri="{BB962C8B-B14F-4D97-AF65-F5344CB8AC3E}">
        <p14:creationId xmlns:p14="http://schemas.microsoft.com/office/powerpoint/2010/main" val="322457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13. Críticas relâmpago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0FBD1C-48F8-4A4D-8A95-37FFFB896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4140" y="4772606"/>
            <a:ext cx="1677048" cy="27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E5BBCF5A-8C66-4E01-9AA5-8E0FAD3B7AF7}"/>
              </a:ext>
            </a:extLst>
          </p:cNvPr>
          <p:cNvSpPr/>
          <p:nvPr/>
        </p:nvSpPr>
        <p:spPr>
          <a:xfrm>
            <a:off x="7703090" y="5106897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ANOTO</a:t>
            </a:r>
          </a:p>
        </p:txBody>
      </p:sp>
      <p:pic>
        <p:nvPicPr>
          <p:cNvPr id="2" name="Imagem 1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A097E9B-B835-46D3-BCAC-65336F066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52410" y="1806221"/>
            <a:ext cx="5823454" cy="48176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F8447A-DE1E-423B-8E33-96F6EF705646}"/>
              </a:ext>
            </a:extLst>
          </p:cNvPr>
          <p:cNvSpPr txBox="1"/>
          <p:nvPr/>
        </p:nvSpPr>
        <p:spPr>
          <a:xfrm>
            <a:off x="1548587" y="1010919"/>
            <a:ext cx="269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E0118A8-A1F6-4810-8863-4D125A46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46495" y="822874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Balão de Fala: Oval 16">
            <a:extLst>
              <a:ext uri="{FF2B5EF4-FFF2-40B4-BE49-F238E27FC236}">
                <a16:creationId xmlns:a16="http://schemas.microsoft.com/office/drawing/2014/main" id="{353DC67F-2C64-416D-8432-F1ED65F18FBD}"/>
              </a:ext>
            </a:extLst>
          </p:cNvPr>
          <p:cNvSpPr/>
          <p:nvPr/>
        </p:nvSpPr>
        <p:spPr>
          <a:xfrm>
            <a:off x="10033189" y="1303305"/>
            <a:ext cx="2134299" cy="1611493"/>
          </a:xfrm>
          <a:prstGeom prst="wedgeEllipseCallout">
            <a:avLst>
              <a:gd name="adj1" fmla="val -64109"/>
              <a:gd name="adj2" fmla="val -753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VOU NARRAR A IDEIA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B5DAB79-2FDF-466C-83D7-7600FAF23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60225" y="1096865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alão de Fala: Oval 20">
            <a:extLst>
              <a:ext uri="{FF2B5EF4-FFF2-40B4-BE49-F238E27FC236}">
                <a16:creationId xmlns:a16="http://schemas.microsoft.com/office/drawing/2014/main" id="{28F7BCD6-C22A-4ECE-94C8-B2661DC8889F}"/>
              </a:ext>
            </a:extLst>
          </p:cNvPr>
          <p:cNvSpPr/>
          <p:nvPr/>
        </p:nvSpPr>
        <p:spPr>
          <a:xfrm>
            <a:off x="5851160" y="1015138"/>
            <a:ext cx="2139004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 IDEIA É MINHA. EU FICO EM SILÊNCIO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72393BF5-A40C-44BF-8A4D-564BD4E63A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6576" y="4949201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alão de Fala: Oval 24">
            <a:extLst>
              <a:ext uri="{FF2B5EF4-FFF2-40B4-BE49-F238E27FC236}">
                <a16:creationId xmlns:a16="http://schemas.microsoft.com/office/drawing/2014/main" id="{A4FF93FB-81EA-4083-A09F-C2910BEE18B5}"/>
              </a:ext>
            </a:extLst>
          </p:cNvPr>
          <p:cNvSpPr/>
          <p:nvPr/>
        </p:nvSpPr>
        <p:spPr>
          <a:xfrm>
            <a:off x="11000556" y="4874164"/>
            <a:ext cx="2333863" cy="1725292"/>
          </a:xfrm>
          <a:prstGeom prst="wedgeEllipseCallout">
            <a:avLst>
              <a:gd name="adj1" fmla="val -65695"/>
              <a:gd name="adj2" fmla="val 24873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32B9CD"/>
                </a:solidFill>
              </a:rPr>
              <a:t>AGORA QUE ACABOU...EU RESPONDO PERGUNTAS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E24ACE9-3DF7-47E5-B5C2-C4B68E108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0370" y="873867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09B5BAD-FE5F-408C-B556-C025E637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4100" y="1147858"/>
            <a:ext cx="1113307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7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1" grpId="0" animBg="1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24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9508" y="31715"/>
            <a:ext cx="10137686" cy="765639"/>
          </a:xfrm>
        </p:spPr>
        <p:txBody>
          <a:bodyPr/>
          <a:lstStyle/>
          <a:p>
            <a:r>
              <a:rPr lang="pt-BR" sz="4000" dirty="0"/>
              <a:t>14. Escolham as melhores ideias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7377194" y="1026263"/>
            <a:ext cx="5228284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b="1" dirty="0">
                <a:solidFill>
                  <a:srgbClr val="E6005A"/>
                </a:solidFill>
                <a:latin typeface="Exo 2" panose="00000500000000000000" pitchFamily="50" charset="0"/>
              </a:rPr>
              <a:t>4) Pesquisa de intenção de votos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Todos tem um voto.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solução (ou parte da solução).</a:t>
            </a: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  <a:p>
            <a:pPr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Os quadros com o maior número de votos são os vencedores.</a:t>
            </a:r>
          </a:p>
          <a:p>
            <a:pPr marL="0" indent="0">
              <a:lnSpc>
                <a:spcPct val="120000"/>
              </a:lnSpc>
              <a:buNone/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14D650-C0C4-4B4D-950C-110917854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09934" y="2051688"/>
            <a:ext cx="2859891" cy="6989926"/>
          </a:xfrm>
          <a:prstGeom prst="rect">
            <a:avLst/>
          </a:prstGeom>
        </p:spPr>
      </p:pic>
      <p:pic>
        <p:nvPicPr>
          <p:cNvPr id="8" name="Picture 2" descr="Resultado de imagem para politico ico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14" y="1191616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politico icon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879" y="1121567"/>
            <a:ext cx="2467271" cy="24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7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12389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PARA MINIMIZAR OS CONFLITOS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464668"/>
            <a:ext cx="2704638" cy="1689321"/>
          </a:xfrm>
          <a:prstGeom prst="wedgeEllipseCallout">
            <a:avLst>
              <a:gd name="adj1" fmla="val -72951"/>
              <a:gd name="adj2" fmla="val -4206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426151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82F40-8027-4368-836A-468BEBF135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26</a:t>
            </a:fld>
            <a:endParaRPr lang="pt-BR" sz="700" dirty="0"/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19A48A45-8EB4-4A59-8902-D8D2D4576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10172" y="76949"/>
            <a:ext cx="10137686" cy="765639"/>
          </a:xfrm>
        </p:spPr>
        <p:txBody>
          <a:bodyPr/>
          <a:lstStyle/>
          <a:p>
            <a:r>
              <a:rPr lang="pt-BR" sz="4000" dirty="0"/>
              <a:t>15. </a:t>
            </a:r>
            <a:r>
              <a:rPr lang="pt-BR" sz="4000" dirty="0" err="1"/>
              <a:t>Storyboard</a:t>
            </a:r>
            <a:r>
              <a:rPr lang="pt-BR" sz="4000" dirty="0"/>
              <a:t> </a:t>
            </a:r>
          </a:p>
        </p:txBody>
      </p: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220F3DD7-9C93-4B58-8A6F-42A51E2AA2BC}"/>
              </a:ext>
            </a:extLst>
          </p:cNvPr>
          <p:cNvSpPr txBox="1">
            <a:spLocks/>
          </p:cNvSpPr>
          <p:nvPr/>
        </p:nvSpPr>
        <p:spPr>
          <a:xfrm>
            <a:off x="495947" y="1294765"/>
            <a:ext cx="10575199" cy="60443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Montando o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storyboard</a:t>
            </a: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8EE263-B1AA-41D9-8F77-BEFF09ECBB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51967" y="159995"/>
            <a:ext cx="4082855" cy="7561263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EAE6F707-E3A5-4820-B694-85CFD21A6E54}"/>
              </a:ext>
            </a:extLst>
          </p:cNvPr>
          <p:cNvSpPr txBox="1">
            <a:spLocks/>
          </p:cNvSpPr>
          <p:nvPr/>
        </p:nvSpPr>
        <p:spPr>
          <a:xfrm>
            <a:off x="8313011" y="1061223"/>
            <a:ext cx="4973527" cy="604027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46" indent="-391146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83" indent="-325955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82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34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876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404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Selecione um artista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Escolha uma cena de abertura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Trabalhem com o que têm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Inclua cabeçalhos simples e frases importantes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precisa explicar tudo, mas é legal dar uma ideia do que acontece.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Não capriche tanto nas primeiras versões (depois </a:t>
            </a:r>
            <a:r>
              <a:rPr lang="pt-BR" sz="2400" dirty="0" err="1">
                <a:solidFill>
                  <a:srgbClr val="292C34"/>
                </a:solidFill>
                <a:latin typeface="Exo 2" panose="00000500000000000000" pitchFamily="50" charset="0"/>
              </a:rPr>
              <a:t>vc</a:t>
            </a: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 passa a limpo)</a:t>
            </a:r>
          </a:p>
          <a:p>
            <a:pPr>
              <a:lnSpc>
                <a:spcPct val="120000"/>
              </a:lnSpc>
            </a:pPr>
            <a:r>
              <a:rPr lang="pt-BR" sz="2400" dirty="0">
                <a:solidFill>
                  <a:srgbClr val="292C34"/>
                </a:solidFill>
                <a:latin typeface="Exo 2" panose="00000500000000000000" pitchFamily="50" charset="0"/>
              </a:rPr>
              <a:t>O último quadro precisa mostrar o problema resolvido</a:t>
            </a:r>
          </a:p>
          <a:p>
            <a:pPr>
              <a:lnSpc>
                <a:spcPct val="120000"/>
              </a:lnSpc>
            </a:pPr>
            <a:endParaRPr lang="pt-BR" sz="2400" dirty="0">
              <a:solidFill>
                <a:srgbClr val="292C34"/>
              </a:solidFill>
              <a:latin typeface="Exo 2" panose="00000500000000000000" pitchFamily="50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795FED-9D79-4017-947C-D713C0EFB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2763" y="4957983"/>
            <a:ext cx="1107771" cy="233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Fala: Oval 5">
            <a:extLst>
              <a:ext uri="{FF2B5EF4-FFF2-40B4-BE49-F238E27FC236}">
                <a16:creationId xmlns:a16="http://schemas.microsoft.com/office/drawing/2014/main" id="{BA49BA45-9926-4575-A20F-57CFC956EF94}"/>
              </a:ext>
            </a:extLst>
          </p:cNvPr>
          <p:cNvSpPr/>
          <p:nvPr/>
        </p:nvSpPr>
        <p:spPr>
          <a:xfrm>
            <a:off x="1627788" y="5776578"/>
            <a:ext cx="2289300" cy="1658811"/>
          </a:xfrm>
          <a:prstGeom prst="wedgeEllipseCallout">
            <a:avLst>
              <a:gd name="adj1" fmla="val -70609"/>
              <a:gd name="adj2" fmla="val -34564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ADORO DESENHAR!</a:t>
            </a:r>
          </a:p>
        </p:txBody>
      </p:sp>
    </p:spTree>
    <p:extLst>
      <p:ext uri="{BB962C8B-B14F-4D97-AF65-F5344CB8AC3E}">
        <p14:creationId xmlns:p14="http://schemas.microsoft.com/office/powerpoint/2010/main" val="211350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4157412" y="676846"/>
            <a:ext cx="5431387" cy="2592388"/>
          </a:xfrm>
        </p:spPr>
        <p:txBody>
          <a:bodyPr/>
          <a:lstStyle/>
          <a:p>
            <a:r>
              <a:rPr lang="pt-BR" dirty="0"/>
              <a:t>SERÁ QUE TEMOS UMA IDEIA BOA?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6E4F2-24BA-4E6B-90B9-5617AD76B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1865" y="3224766"/>
            <a:ext cx="1147500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alão de Fala: Oval 6">
            <a:extLst>
              <a:ext uri="{FF2B5EF4-FFF2-40B4-BE49-F238E27FC236}">
                <a16:creationId xmlns:a16="http://schemas.microsoft.com/office/drawing/2014/main" id="{148E9AD1-B9CC-45C5-A18A-F8CAC0A605D2}"/>
              </a:ext>
            </a:extLst>
          </p:cNvPr>
          <p:cNvSpPr/>
          <p:nvPr/>
        </p:nvSpPr>
        <p:spPr>
          <a:xfrm>
            <a:off x="9588799" y="3580295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NÃO GOSTEI DA IDEIA..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9D95277-0DB2-4605-AE86-C4AE68607A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641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437254" y="3350622"/>
            <a:ext cx="2163607" cy="1333046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/>
              <a:t>Definidor: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253746"/>
                </a:solidFill>
              </a:rPr>
              <a:t>Matheus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3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1. Equipe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A1AAF0E8-960F-4A51-A1ED-9C8761532A2F}"/>
              </a:ext>
            </a:extLst>
          </p:cNvPr>
          <p:cNvSpPr txBox="1">
            <a:spLocks/>
          </p:cNvSpPr>
          <p:nvPr/>
        </p:nvSpPr>
        <p:spPr>
          <a:xfrm>
            <a:off x="3097271" y="3350622"/>
            <a:ext cx="2373813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Facilitador: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Guilherme</a:t>
            </a:r>
            <a:endParaRPr lang="pt-BR" sz="12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254" y="1663526"/>
            <a:ext cx="936108" cy="152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0AF4530-A3C4-4A0D-BD7E-28D98B926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0909" y="4534840"/>
            <a:ext cx="7881403" cy="243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97271" y="1539209"/>
            <a:ext cx="1144103" cy="163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2381971-1220-4600-B6B0-A54AB6A04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88471" y="1559587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5FAB8EEB-089B-4608-89FD-3DADEB193FC0}"/>
              </a:ext>
            </a:extLst>
          </p:cNvPr>
          <p:cNvSpPr txBox="1">
            <a:spLocks/>
          </p:cNvSpPr>
          <p:nvPr/>
        </p:nvSpPr>
        <p:spPr>
          <a:xfrm>
            <a:off x="5788472" y="3350622"/>
            <a:ext cx="2589342" cy="1333046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Documentador: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Amanda </a:t>
            </a: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  <p:sp>
        <p:nvSpPr>
          <p:cNvPr id="13" name="Espaço Reservado para Texto 1">
            <a:extLst>
              <a:ext uri="{FF2B5EF4-FFF2-40B4-BE49-F238E27FC236}">
                <a16:creationId xmlns:a16="http://schemas.microsoft.com/office/drawing/2014/main" id="{9F2AD31C-A1DA-4834-A529-B9BAC901B669}"/>
              </a:ext>
            </a:extLst>
          </p:cNvPr>
          <p:cNvSpPr txBox="1">
            <a:spLocks/>
          </p:cNvSpPr>
          <p:nvPr/>
        </p:nvSpPr>
        <p:spPr>
          <a:xfrm>
            <a:off x="9533158" y="1600952"/>
            <a:ext cx="2589342" cy="5257048"/>
          </a:xfrm>
          <a:prstGeom prst="rect">
            <a:avLst/>
          </a:prstGeom>
        </p:spPr>
        <p:txBody>
          <a:bodyPr/>
          <a:lstStyle>
            <a:lvl1pPr marL="431080" indent="-431080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4023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1pPr>
            <a:lvl2pPr marL="934005" indent="-359233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3520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2pPr>
            <a:lvl3pPr marL="1436931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•"/>
              <a:defRPr sz="3017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3pPr>
            <a:lvl4pPr marL="2011704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–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4pPr>
            <a:lvl5pPr marL="2586478" indent="-287386" algn="l" defTabSz="1149545" rtl="0" eaLnBrk="1" latinLnBrk="0" hangingPunct="1">
              <a:spcBef>
                <a:spcPct val="20000"/>
              </a:spcBef>
              <a:buClr>
                <a:srgbClr val="32B9CD"/>
              </a:buClr>
              <a:buFont typeface="Arial" pitchFamily="34" charset="0"/>
              <a:buChar char="»"/>
              <a:defRPr sz="2514" kern="1200">
                <a:solidFill>
                  <a:schemeClr val="tx1"/>
                </a:solidFill>
                <a:latin typeface="Exo 2" pitchFamily="50" charset="0"/>
                <a:ea typeface="+mn-ea"/>
                <a:cs typeface="+mn-cs"/>
              </a:defRPr>
            </a:lvl5pPr>
            <a:lvl6pPr marL="3161249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36023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10795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85567" indent="-287386" algn="l" defTabSz="11495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1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400" dirty="0"/>
              <a:t>Equipe: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Amanda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Danilo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Guilherme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 err="1">
                <a:solidFill>
                  <a:srgbClr val="253746"/>
                </a:solidFill>
              </a:rPr>
              <a:t>Karolline</a:t>
            </a:r>
            <a:endParaRPr lang="pt-BR" sz="24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Matheus</a:t>
            </a:r>
          </a:p>
          <a:p>
            <a:pPr marL="0" indent="0">
              <a:buFont typeface="Arial" pitchFamily="34" charset="0"/>
              <a:buNone/>
            </a:pPr>
            <a:r>
              <a:rPr lang="pt-BR" sz="2400" dirty="0">
                <a:solidFill>
                  <a:srgbClr val="253746"/>
                </a:solidFill>
              </a:rPr>
              <a:t>Rony</a:t>
            </a: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1800" dirty="0">
              <a:solidFill>
                <a:srgbClr val="253746"/>
              </a:solidFill>
            </a:endParaRPr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7717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4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Pensaram no negócio?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4985470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pic>
        <p:nvPicPr>
          <p:cNvPr id="2056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6F7C98B-F958-42C3-9C2D-61DEF2DB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37964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4AD928F1-F357-47AF-B2B8-0CBBC58A8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4952" y="3288208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55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5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Escolha um negócio</a:t>
            </a:r>
          </a:p>
        </p:txBody>
      </p:sp>
      <p:pic>
        <p:nvPicPr>
          <p:cNvPr id="2050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183FB772-F88C-4420-B909-65792F7EA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89" y="1876511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1423885" y="3653378"/>
            <a:ext cx="1443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GAMES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93A2B8-2775-49B3-98B5-3FCFA634466E}"/>
              </a:ext>
            </a:extLst>
          </p:cNvPr>
          <p:cNvSpPr txBox="1"/>
          <p:nvPr/>
        </p:nvSpPr>
        <p:spPr>
          <a:xfrm>
            <a:off x="5142225" y="5627698"/>
            <a:ext cx="3084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SUPERMERCADO</a:t>
            </a:r>
          </a:p>
        </p:txBody>
      </p:sp>
      <p:pic>
        <p:nvPicPr>
          <p:cNvPr id="2054" name="Picture 6" descr="Os melhores hospitais dos EUA — Setor Saúde">
            <a:extLst>
              <a:ext uri="{FF2B5EF4-FFF2-40B4-BE49-F238E27FC236}">
                <a16:creationId xmlns:a16="http://schemas.microsoft.com/office/drawing/2014/main" id="{17718356-D15A-468E-A171-24D3342C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2272" y="1914612"/>
            <a:ext cx="3217206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CBD8B6-13EC-418F-9155-1C94BB3C70C0}"/>
              </a:ext>
            </a:extLst>
          </p:cNvPr>
          <p:cNvSpPr txBox="1"/>
          <p:nvPr/>
        </p:nvSpPr>
        <p:spPr>
          <a:xfrm>
            <a:off x="10184870" y="4059416"/>
            <a:ext cx="1965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HOSPITAIS</a:t>
            </a:r>
          </a:p>
        </p:txBody>
      </p:sp>
      <p:sp>
        <p:nvSpPr>
          <p:cNvPr id="2" name="Círculo: Vazio 1">
            <a:extLst>
              <a:ext uri="{FF2B5EF4-FFF2-40B4-BE49-F238E27FC236}">
                <a16:creationId xmlns:a16="http://schemas.microsoft.com/office/drawing/2014/main" id="{8574D669-A7D8-44F8-AC2B-48359CDCC23A}"/>
              </a:ext>
            </a:extLst>
          </p:cNvPr>
          <p:cNvSpPr/>
          <p:nvPr/>
        </p:nvSpPr>
        <p:spPr>
          <a:xfrm>
            <a:off x="3752694" y="1982331"/>
            <a:ext cx="5512525" cy="489876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Picture 2" descr="5 tendências do setor de games - Pequenas Empresas Grandes ...">
            <a:extLst>
              <a:ext uri="{FF2B5EF4-FFF2-40B4-BE49-F238E27FC236}">
                <a16:creationId xmlns:a16="http://schemas.microsoft.com/office/drawing/2014/main" id="{4B2FE4EB-7ADC-403A-ACF7-EFE53C22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472" y="1856174"/>
            <a:ext cx="2842987" cy="177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Técnicas que simplificam o dia a dia de um supermercado - VIASOFT">
            <a:extLst>
              <a:ext uri="{FF2B5EF4-FFF2-40B4-BE49-F238E27FC236}">
                <a16:creationId xmlns:a16="http://schemas.microsoft.com/office/drawing/2014/main" id="{C793F3EE-0D1F-4A47-AF1E-82DFFE843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0890" y="3359311"/>
            <a:ext cx="4104888" cy="21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71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6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344564" y="2877138"/>
            <a:ext cx="1257523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b="1" dirty="0"/>
              <a:t>TEM BUROCRACIA NOS PROCESSOS CORPORATIVOS?</a:t>
            </a:r>
          </a:p>
          <a:p>
            <a:pPr algn="ctr"/>
            <a:r>
              <a:rPr lang="pt-BR" sz="4400" b="1" dirty="0"/>
              <a:t>OS SISTEMAS SÃO CHATOS?</a:t>
            </a:r>
          </a:p>
          <a:p>
            <a:pPr algn="ctr"/>
            <a:r>
              <a:rPr lang="pt-BR" sz="4400" b="1" dirty="0"/>
              <a:t>OS SISTEMAS NÃO SÃO ÚTEIS?</a:t>
            </a:r>
          </a:p>
        </p:txBody>
      </p:sp>
    </p:spTree>
    <p:extLst>
      <p:ext uri="{BB962C8B-B14F-4D97-AF65-F5344CB8AC3E}">
        <p14:creationId xmlns:p14="http://schemas.microsoft.com/office/powerpoint/2010/main" val="403897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7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Vocês já começaram a vivenciar os processos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686C2D-C283-4AB1-A3D9-3D4E5310BFD9}"/>
              </a:ext>
            </a:extLst>
          </p:cNvPr>
          <p:cNvSpPr txBox="1"/>
          <p:nvPr/>
        </p:nvSpPr>
        <p:spPr>
          <a:xfrm>
            <a:off x="790844" y="3530283"/>
            <a:ext cx="118256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/>
              <a:t>É NOSSA (SUA) OBRIGAÇÃO AJUDAR A RESOLVER!</a:t>
            </a:r>
          </a:p>
        </p:txBody>
      </p:sp>
    </p:spTree>
    <p:extLst>
      <p:ext uri="{BB962C8B-B14F-4D97-AF65-F5344CB8AC3E}">
        <p14:creationId xmlns:p14="http://schemas.microsoft.com/office/powerpoint/2010/main" val="164651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8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2. Conflito? Empatou?</a:t>
            </a:r>
          </a:p>
        </p:txBody>
      </p:sp>
      <p:pic>
        <p:nvPicPr>
          <p:cNvPr id="1026" name="Picture 2" descr="Manda Chuva Espetos - Página inicial - São Paulo - Avaliações de ...">
            <a:extLst>
              <a:ext uri="{FF2B5EF4-FFF2-40B4-BE49-F238E27FC236}">
                <a16:creationId xmlns:a16="http://schemas.microsoft.com/office/drawing/2014/main" id="{31D7B543-67C4-4F4E-B838-64F6DD0B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2614" y="2464668"/>
            <a:ext cx="1614003" cy="26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1A833C9-46CD-43EB-89CA-8D5BF14E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96604" y="2326953"/>
            <a:ext cx="1776735" cy="254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C582DA0C-E144-4C3A-A02A-CB6D597FC25B}"/>
              </a:ext>
            </a:extLst>
          </p:cNvPr>
          <p:cNvSpPr/>
          <p:nvPr/>
        </p:nvSpPr>
        <p:spPr>
          <a:xfrm>
            <a:off x="3174274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AJUDO A MEDIAR</a:t>
            </a:r>
          </a:p>
        </p:txBody>
      </p:sp>
      <p:sp>
        <p:nvSpPr>
          <p:cNvPr id="14" name="Balão de Fala: Oval 13">
            <a:extLst>
              <a:ext uri="{FF2B5EF4-FFF2-40B4-BE49-F238E27FC236}">
                <a16:creationId xmlns:a16="http://schemas.microsoft.com/office/drawing/2014/main" id="{B0C98347-81A3-4198-B5A3-FC645954A1DA}"/>
              </a:ext>
            </a:extLst>
          </p:cNvPr>
          <p:cNvSpPr/>
          <p:nvPr/>
        </p:nvSpPr>
        <p:spPr>
          <a:xfrm>
            <a:off x="9006099" y="2220686"/>
            <a:ext cx="2612572" cy="1933303"/>
          </a:xfrm>
          <a:prstGeom prst="wedgeEllipseCallout">
            <a:avLst>
              <a:gd name="adj1" fmla="val -71109"/>
              <a:gd name="adj2" fmla="val 21517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SE EMPATAR...A DECISÃO É MINHA.</a:t>
            </a:r>
          </a:p>
        </p:txBody>
      </p:sp>
    </p:spTree>
    <p:extLst>
      <p:ext uri="{BB962C8B-B14F-4D97-AF65-F5344CB8AC3E}">
        <p14:creationId xmlns:p14="http://schemas.microsoft.com/office/powerpoint/2010/main" val="307363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19486" y="1477944"/>
            <a:ext cx="12448085" cy="4689226"/>
          </a:xfrm>
        </p:spPr>
        <p:txBody>
          <a:bodyPr/>
          <a:lstStyle/>
          <a:p>
            <a:pPr marL="0" indent="0">
              <a:buNone/>
            </a:pPr>
            <a:r>
              <a:rPr lang="pt-BR" sz="2800" b="1" dirty="0"/>
              <a:t>Porque vamos fazer esse projeto de PI?</a:t>
            </a:r>
          </a:p>
          <a:p>
            <a:pPr marL="0" indent="0">
              <a:buNone/>
            </a:pPr>
            <a:r>
              <a:rPr lang="pt-BR" sz="2800" b="1" dirty="0"/>
              <a:t>R: </a:t>
            </a:r>
            <a:r>
              <a:rPr lang="pt-BR" sz="2800" dirty="0"/>
              <a:t>Para melhorar nossos conhecimentos técnicos e emocionais (soft skills).</a:t>
            </a:r>
          </a:p>
          <a:p>
            <a:pPr marL="0" indent="0">
              <a:buNone/>
            </a:pPr>
            <a:r>
              <a:rPr lang="pt-BR" sz="2800" b="1" dirty="0"/>
              <a:t>O que queremos ganhar com isso no final do semestre?</a:t>
            </a:r>
          </a:p>
          <a:p>
            <a:pPr marL="0" indent="0">
              <a:buNone/>
            </a:pPr>
            <a:r>
              <a:rPr lang="pt-BR" sz="2800" b="1" dirty="0"/>
              <a:t>R: </a:t>
            </a:r>
            <a:r>
              <a:rPr lang="pt-BR" sz="2800" dirty="0"/>
              <a:t>Queremos atingir um bom desempenho no projeto. Além de ganhar um maior reconhecimento na faculdade e em nossas empresas. Visando a meta de apresentar o projeto para a empresa no final do semestre.</a:t>
            </a:r>
          </a:p>
          <a:p>
            <a:pPr marL="0" indent="0">
              <a:buNone/>
            </a:pPr>
            <a:r>
              <a:rPr lang="pt-BR" sz="2800" b="1" dirty="0"/>
              <a:t>Como o projeto pode me ajudar na empresa e no aprendizado?</a:t>
            </a:r>
          </a:p>
          <a:p>
            <a:pPr marL="0" indent="0">
              <a:buNone/>
            </a:pPr>
            <a:r>
              <a:rPr lang="pt-BR" sz="2800" b="1" dirty="0"/>
              <a:t>R: </a:t>
            </a:r>
            <a:r>
              <a:rPr lang="pt-BR" sz="2800" dirty="0"/>
              <a:t>Pode ajudar na relação em grupo. Ajudar a simular uma situação que ocorreria no trabalho. </a:t>
            </a:r>
          </a:p>
          <a:p>
            <a:pPr marL="0" indent="0">
              <a:buNone/>
            </a:pPr>
            <a:endParaRPr lang="pt-BR" sz="2800" dirty="0"/>
          </a:p>
          <a:p>
            <a:pPr marL="0" indent="0">
              <a:buNone/>
            </a:pPr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1400" dirty="0">
              <a:solidFill>
                <a:srgbClr val="253746"/>
              </a:solidFill>
            </a:endParaRPr>
          </a:p>
          <a:p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pPr>
                <a:defRPr/>
              </a:pPr>
              <a:t>9</a:t>
            </a:fld>
            <a:endParaRPr lang="pt-BR" sz="88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3. Meta Otimista do Semestre</a:t>
            </a:r>
          </a:p>
          <a:p>
            <a:r>
              <a:rPr lang="pt-BR" dirty="0"/>
              <a:t> (Nosso longo prazo)</a:t>
            </a:r>
          </a:p>
          <a:p>
            <a:endParaRPr lang="pt-BR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2BC58FD-B1A5-4582-B411-19A041EEAC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47208" y="5603523"/>
            <a:ext cx="1144103" cy="184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alão de Fala: Oval 7">
            <a:extLst>
              <a:ext uri="{FF2B5EF4-FFF2-40B4-BE49-F238E27FC236}">
                <a16:creationId xmlns:a16="http://schemas.microsoft.com/office/drawing/2014/main" id="{F6215E8A-C2CF-4B76-9CC3-51306C96BE91}"/>
              </a:ext>
            </a:extLst>
          </p:cNvPr>
          <p:cNvSpPr/>
          <p:nvPr/>
        </p:nvSpPr>
        <p:spPr>
          <a:xfrm>
            <a:off x="11500137" y="5511723"/>
            <a:ext cx="1942813" cy="1725292"/>
          </a:xfrm>
          <a:prstGeom prst="wedgeEllipseCallout">
            <a:avLst>
              <a:gd name="adj1" fmla="val -71852"/>
              <a:gd name="adj2" fmla="val 1402"/>
            </a:avLst>
          </a:prstGeom>
          <a:noFill/>
          <a:ln>
            <a:solidFill>
              <a:srgbClr val="32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rgbClr val="32B9CD"/>
                </a:solidFill>
              </a:rPr>
              <a:t>EU ESCREVO NOS SLIDES</a:t>
            </a:r>
          </a:p>
        </p:txBody>
      </p:sp>
    </p:spTree>
    <p:extLst>
      <p:ext uri="{BB962C8B-B14F-4D97-AF65-F5344CB8AC3E}">
        <p14:creationId xmlns:p14="http://schemas.microsoft.com/office/powerpoint/2010/main" val="30029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Conteúd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cerramento / Agradeciment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32905C37EA9847A7207C4BBCCCD8F4" ma:contentTypeVersion="13" ma:contentTypeDescription="Create a new document." ma:contentTypeScope="" ma:versionID="0fa59793b99d27e1e0b856ab72ac2f0d">
  <xsd:schema xmlns:xsd="http://www.w3.org/2001/XMLSchema" xmlns:xs="http://www.w3.org/2001/XMLSchema" xmlns:p="http://schemas.microsoft.com/office/2006/metadata/properties" xmlns:ns3="4327b14a-fe89-488e-9f6d-9658cacf372b" xmlns:ns4="bbcd8c33-6940-4d4c-a587-bbc736ca1e4d" targetNamespace="http://schemas.microsoft.com/office/2006/metadata/properties" ma:root="true" ma:fieldsID="01494effa1b4414faf4d9851fe547c93" ns3:_="" ns4:_="">
    <xsd:import namespace="4327b14a-fe89-488e-9f6d-9658cacf372b"/>
    <xsd:import namespace="bbcd8c33-6940-4d4c-a587-bbc736ca1e4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27b14a-fe89-488e-9f6d-9658cacf372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cd8c33-6940-4d4c-a587-bbc736ca1e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323129-B204-40D5-AFF8-9C9A9BF3922E}">
  <ds:schemaRefs>
    <ds:schemaRef ds:uri="bbcd8c33-6940-4d4c-a587-bbc736ca1e4d"/>
    <ds:schemaRef ds:uri="http://purl.org/dc/dcmitype/"/>
    <ds:schemaRef ds:uri="http://schemas.microsoft.com/office/infopath/2007/PartnerControls"/>
    <ds:schemaRef ds:uri="4327b14a-fe89-488e-9f6d-9658cacf372b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5C26249-539D-4496-936B-3CD83A4390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E4A8B5-68AC-4B03-B2A1-E04BE1806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27b14a-fe89-488e-9f6d-9658cacf372b"/>
    <ds:schemaRef ds:uri="bbcd8c33-6940-4d4c-a587-bbc736ca1e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</TotalTime>
  <Words>764</Words>
  <Application>Microsoft Office PowerPoint</Application>
  <PresentationFormat>Personalizar</PresentationFormat>
  <Paragraphs>202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Exo 2</vt:lpstr>
      <vt:lpstr>Conteúdo</vt:lpstr>
      <vt:lpstr>Encerramento / Agradecimento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Akira</dc:creator>
  <cp:lastModifiedBy>Amanda Fruteiro</cp:lastModifiedBy>
  <cp:revision>9</cp:revision>
  <dcterms:created xsi:type="dcterms:W3CDTF">2016-12-01T16:19:35Z</dcterms:created>
  <dcterms:modified xsi:type="dcterms:W3CDTF">2021-08-15T23:32:41Z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0x0101001132905C37EA9847A7207C4BBCCCD8F4</vt:lpwstr>
  </property>
</Properties>
</file>